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0" r:id="rId2"/>
    <p:sldId id="392" r:id="rId3"/>
    <p:sldId id="391" r:id="rId4"/>
    <p:sldId id="400" r:id="rId5"/>
    <p:sldId id="401" r:id="rId6"/>
    <p:sldId id="402" r:id="rId7"/>
    <p:sldId id="393" r:id="rId8"/>
    <p:sldId id="395" r:id="rId9"/>
    <p:sldId id="396" r:id="rId10"/>
    <p:sldId id="394" r:id="rId11"/>
    <p:sldId id="399" r:id="rId12"/>
    <p:sldId id="398" r:id="rId13"/>
    <p:sldId id="403" r:id="rId14"/>
    <p:sldId id="404" r:id="rId15"/>
    <p:sldId id="405" r:id="rId16"/>
    <p:sldId id="406" r:id="rId17"/>
    <p:sldId id="410" r:id="rId18"/>
    <p:sldId id="407" r:id="rId19"/>
    <p:sldId id="408" r:id="rId20"/>
    <p:sldId id="409" r:id="rId21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1:55.2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26045 10641 0,'0'-25'250,"25"25"-250,0 0 15,-1 0 1,1 0-16,0 0 16,25 0-16,-1 0 15,-24 0 1,0 0-16,0 0 16,-1 0-16,1 0 15,0 0-15,0 0 16,0 0-1,-1 0-15,1-24 16,0 24 0,0 0-16,0-25 15,-1 25 1,1 0-16,0 0 16,0 0-16,0 0 15,-1 0-15,1 0 16,0 0-16,0 0 15,0 0-15,-1 0 16,1 0 0,25 0-16,-1 0 15,-24 0-15,25 0 16,-25 0 0,0 0-1,-1 0 1,1 0-16,0 0 15,0 0 1,0 0 0,-1 0-16,1 0 15,0 0 1,0 0 0,0 0-1,-1 0 1,1 0-1,0 0 17,0 0-17,0 0 1,-1 0 0,1 0-1,0 0 1,0 0 15,0 0-31,-1 0 16,1 0-1,0 0 32,0 0-16,0 0-15,-1 0 78,1 0-32,0 0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9:30.9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23440 13494 0,'0'25'16,"25"-25"109,0 0-110,0 0-15,0 0 16,24 0 0,-24 0-1,0 0-15,0 0 16,-1 0-16,26 0 15,-25 0 1,0 0 15,-25-25-31,24 25 32,1 0-32,0 0 15,0 0 1,0 0-1,0 0 1,-1 0 15,1 0 47,0 0 79,0 0-110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9:33.2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28947 13370 0,'25'0'94,"0"0"-63,24 0-31,-24 0 16,0 0-16,49 0 0,-24 25 15,0-25-15,-26 24 16,26-24 0,24 0-16,-24 0 0,-25 25 15,0-25-15,24 0 16,-24 0-16,0 0 16,0 0-16,24 0 15,1 0 1,-25 0-1,-1 0-15,1 0 16,0 0 0,0 0-16,0 0 15,-1 0-15,1 0 16,0 25-16,0-25 16,0 0-16,-1 0 15,1 0-15,0 0 16,0 0-16,0 0 15,-1 25-15,1-25 16,0 0-16,0 0 16,0 0-1,0 0 1,-1 0-16,1 0 16,0 0 15,0 0-16,0 0 17,-1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9:41.3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11733 17959 0,'-25'0'31,"0"0"-16,0 0 1,0 0-16,1 0 16,-1 0-1,0 0-15,-25 0 16,26 0 0,-1 0 30,0 0 1,0 24-31,0 1 0,25 0-1,0 0 1,0 0-1,0-1 1,0 1 0,0 0-1,0 0-15,0 0 16,0-1-16,25 26 16,0-50-16,-25 25 15,0 0-15,25-25 16,-25 24-16,0 1 31,25-25-15,-1 0-16,-24 25 15,25-25 1,-25 25-16,50 0 16,-25-25-1,-25 24-15,24-24 16,1 0-16,0 0 15,0 0-15,0 0 16,-1 0 0,1 0-1,0 0 17,0 0 14,-25-24-30,0-1 0,0 0-1,0 0 1,0 0-16,0 1 16,0-26-16,0 25 15,0 0-15,0 1 16,0-1-16,0 0 15,0 0-15,0-24 16,-25 49 0,25-25-1,-50 0 1,50 0-16,-49 0 16,24 1-16,0-1 15,0 25-15,-24-25 16,24 0-16,0 0 15,0 25-15,1 0 16,-1 0-16,0 0 16,0 0 15,0 0 16,1 50-32,24-25 1,0 24-16,0-24 16,-25 25-16,25-25 15,0-1-15,0 1 16,0 0-16,0 0 16,0 0 30,0-1 1,25-24-47,-1 25 16,26-25 0,-25 0-1,0 0 1,-1 0-16,1 0 15,0 0-15,0 0 16,0 0-16,-1 0 16,1 0-1,0 0 1,0 0 0,0-25 15,-1 25 16,-24-24-32,25 24 17,-25-25-1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9:50.3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10691 14089 0,'-25'0'93,"0"0"-77,0 0 0,1 0-1,-1 25 1,0-25-1,25 25 1,-25-1-16,0-24 16,25 25-1,0 0 1,-24-25 0,24 25-16,0 0 15,0-1 1,0 1-1,0 0 17,0 0-17,0 0 1,0 0 15,0-1-15,24-24-1,-24 25 1,25 0 0,0-25-16,0 25 15,0-25 1,-1 0-16,1 0 16,0 25-16,0-25 15,0 0-15,-1 0 16,1 0 15,0 0-31,0 0 47,0 0 15,-25-25 17,0 0-48,0 0-16,24 0-15,-24 1 16,0-1 0,0 0-1,0 0 1,0 0 0,0 0-1,-24 1-15,24-1 16,-25 25-16,0 0 15,25-25-15,-25 25 16,-24-25-16,-1 0 16,0 25-1,26 0-15,-1 0 16,0-24-16,0 24 16,0 0-1,1 0 1,24 24 124,0 1-108,0 0-1,0 0-15,0 0-16,24-1 15,1 1 1,-25 0-16,25-25 15,0 25 1,0-25 0,-1 25-1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9:54.2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6102 13047 0,'0'-25'16,"0"1"15,0-1-15,0 0 30,0 50 126,0 0-172,0 24 16,0 50-16,0-49 16,0 0-16,0-1 15,0-24 1,-25 25-16,25-1 0,0 1 15,0-25 1,-25 24-16,25 1 16,0 0-16,-24-1 15,24 1-15,0-25 16,0-1-16,0 1 16,0 0 15,0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9:56.6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15280 12998 0,'0'-25'78,"-25"25"-62,25-25 15,0 0-15,0 0-1,0 1 1,0-1 0,0 0-1,25 0 1,-1 0 15,1 25-31,0 0 16,0-24-16,0 24 15,0 0 1,-1 0-16,1 0 16,0 0-16,0 0 15,0 0 1,-25 24 0,24-24-16,1 50 15,0-25-15,-25 0 16,0-1-1,25-24-15,-25 50 16,0-25-16,0 0 16,0 99-1,0-100 1,0 1-16,0 0 16,0 0-16,0 0 15,0 24-15,-25 1 16,25-25-1,-25-25-15,25 49 16,-25-49-16,25 25 16,-24 0-16,24 0 15,-25 24-15,0-24 16,0 25 0,0-25-1,1 24-15,-1-24 16,25 0-16,0 0 15,-25-25-15,25 24 16,-25-24-16,0 0 16,25 25-16,-25-25 15,25 25 1,-49 0-16,24-25 31,25 25-31,-25-25 16,0 0-16,25 24 31,-24-24-31,-1 0 78,50 0 110,-1 0-173,1 0-15,0 0 16,25 25 0,-26-25-16,1 0 15,0 0-15,25 0 16,-25 0-16,-1 0 15,1 25-15,0-25 16,0 0-16,0 0 16,-1 0 15,1 0-15,-25 25-16,25-25 15,-25 25 1,25-25 15,0 0 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30:08.5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20613 14312 0,'24'0'0,"-24"-25"16,0 1 31,0-1-32,0 0 1,0 0 0,0 0-1,0 1 1,0-1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32:21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16321 16718 0,'25'0'187,"0"0"-187,0 0 0,0 0 16,0 0 0,-1 0-1,1 0 1,0 0-1,-25-24 1,25 24 0,0-25 15,-1 25 0,-24-25-15,25 0 15,0 0 16,0 25-31,-25-24-1,0-1 16,0 0 16,0 0-15,-25 0-1,25 1-16,-25 24 1,25-25 0,-25 25-1,1 0 1,-1 0 0,0 0-1,0 0 1,0 0-1,1 0 1,-1 0 0,0 0-1,0 0 48,0 25-16,25-1-32,-25-24-15,25 25 16,0 0 0,0 0-1,-24 0 16,24-1 1,0 1-17,0 0 17,0 0-1,0 0-16,0-1 1,0 1 15,0 0 1,0 0-17,0 0 16,24-25-31,1 24 47,0-24-15,0 25-17,0 0 1,0-25-1,-1 0 1,1 25 0,0-25 15,0 0 0,0 0-31,-1 0 31,1 0 16,0 0 0,0 0-16</inkml:trace>
  <inkml:trace contextRef="#ctx0" brushRef="#br0" timeOffset="1097.35">16892 16669 0,'0'25'125,"0"-1"-93,0 1-1,0 25-15,0-25-1,0-1 1,0 1-16,0 0 31,0 0 0,0 0 1,0-1-17,0 1 16,0 0 1,0 0-1,0 0 31</inkml:trace>
  <inkml:trace contextRef="#ctx0" brushRef="#br0" timeOffset="5388.64">16520 18256 0,'25'0'250,"0"0"-250,-1 0 16,1 0 0,0 0-1,0-25 1,0 25 0,-1 0-1,1 0 16,0 0-31,-25-24 16,0-1 31,25 25-31,-25-25 30,0 0 64,0 0-63,0 1-16,-25-1-15,0 25-1,0-25 16,1 25 1,-1 0-1,0 0-15,0 0 15,0 0-16,1 0 32,24 25-47,-25-25 16,25 25 0,0-1 30,-25 1-14,25 0-17,0 0 1,0 0-16,0-1 31,0 1 0,0 0 1,0 0-32,0 0 47,0-1 15,0 1-15,0 0 0,25-25-32,0 0 1,-1 0 47,-24 25-48,25-25 1,0 0 15,0 0 0,0 0-15,-1 0 15,1 0 16,0 0-31</inkml:trace>
  <inkml:trace contextRef="#ctx0" brushRef="#br0" timeOffset="7838.71">17016 18355 0,'0'-24'109,"0"-1"-31,0 0-62,0 0 93,25 25-62,0 0-31,-1 0-1,1 0 32,0 0-16,0 0-15,0 0 15,-25 25 1,24-25-17,-24 25-15,0 0 31,0-1 1,0 1-17,0 0-15,0 0 32,0 0 14,0-1-14,0 1-1,0 0 16,0 0-16,-24-25-15,24 25 15,-25-25-15,25 25-1,-25-25 16,25 24-15,-25-24 15,0 0 32,1 0 15,-1 0-47,50 0 219,-1 0-234,1 0-1,0 0-15,0 0 16,0 0 0,-1 0-1,1 0 1,0 0 0,0 0 15,0 0 0,-1 0-15,1 0 62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33:24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20861 10889 0,'-25'0'63,"25"-25"-63,-25 25 31,25-24-31,-25 24 16,1 0-16,-1 0 15,0 0 16,0 0-31,0 0 0,0 0 16,1 0-16,-1 0 16,0 0 15,0 0 0,0 24 0,1 1-31,24 0 16,-25 0-16,25 0 16,-25-1-16,0 26 15,0 0-15,25-26 16,-24 1-16,-1 25 16,0-25-1,25 24-15,0-24 16,0 0-16,-25 0 15,25 0-15,0-1 16,-25 26 0,25-25-1,0 0-15,0-1 16,0 1 0,0 0-16,0 0 15,0 0 1,0-1-1,0 1 1,0 0 0,0 0-1,0 0-15,0-1 16,0 1 0,0 0 15,0 0-16,25 0 1,-25-1-16,25-24 16,0 25-16,0-25 15,-1 25-15,1 0 16,0 0-16,49-1 0,-24-24 16,-25 25-16,24-25 15,1 0-15,0 0 16,-25 0-16,-1 0 15,26 0-15,0 0 16,-26 0-16,1 0 16,25 0-16,-25 0 15,-1 0-15,26 0 16,-25 0-16,0-25 16,-1 25-1,1 0 1,-25-24-1,25 24-15,0-25 16,0 0 0,-1 0-1,1 0 1,-25 1-16,25-1 16,0 25-16,-25-25 15,25 0 1,-25 0-16,0 1 15,24-26-15,1 0 16,-25 1-16,25-1 16,-25-24-16,0 24 15,0 25 1,0-24 0,0 24-1,0 0-15,0-24 16,0 24-1,0 0 1,0 0-16,0 0 31,0 0-15,-25 1 0,0-1-1,25 0 1,-24 0-16,24 0 15,-25 25-15,25-24 16,-25-26 0,0 50-16,0-25 15,1 0 1,-1 25 0,25-24-16,-25 24 15,25-25 1,-25 0-16,0 25 15,1 0 17,24-25-17,-25 25-15,0 0 32,0 0-1,0 0-16,1 0-15,-1 0 32,0 0-1,0 0-15,0 0-1,-24 0 1,24 0-1,0 0 17,0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7:03.0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18058 14957 0,'25'0'16,"-25"25"0,24-25-1,1 0 32,0 0-16,0 0 1,0 0-17,-1 0 1,1 0-16,0 0 16,0 0-1,0 0 1,-1 0 15,1 0 0,0 0-31,0 0 16,-25-25 0,25 25-1,-1 0 1,1-25-16,-25 1 15,25 24 1,-25-25-16,25 25 16,0-25-1,0 25 1,-1-25 15,-24 0-15,25 25-1,-25-24 1,25 24 15,-25-25-31,25 25 32,-25-25-1,0 0-16,0 0 17,0 1-1,0-1-15,0 0 15,0 0-16,0 0 32,0 1-15,-25-1-17,25 0 1,-25 25-1,25-25-15,-25 25 16,1 0-16,24-25 16,-25 1-16,0 24 15,0 0 1,0 0-16,25-25 16,-25 25-16,1 0 15,-1 0 16,0 0-15,0 0 15,0 0-15,1 0 0,-1 0-16,0 0 15,0 0 1,0 0-16,1 0 15,-1 0 1,0 0 47,0 0-63,0 0 31,25 25-16,-24-1 1,-1 1 0,0-25-1,25 25 1,-25-25 0,25 25 30,-25-25-30,25 25 0,0-1-1,0 1 1,-24 0 0,24 0-1,0 0 16,0-1-15,0 1 0,0 0-1,0 0 1,0 0 31,0-1-16,0 1-31,0 0 31,0 0-15,0 0 15,0-1-15,24 1 15,-24 0 0,25-25-15,-25 25 0,0 0-16,0-1 46,0 1 17,0 0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5:02.9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25078 5904 0,'-25'0'422,"0"0"-406,0 0 15,0 0 16,1 0-31,-1 0-1,0 0 79,0 0-63,0 0-15,0 0 31,1 0 47,-1 0-48,0 0-30,0 0 78,0 0-79,25 24 142,0 1-157,0 0 15,0 0 1,0 0 0,0-1-1,0 1 16,0 0-15,0 0 15,0 0 16,0-1 0,25 1-16,-25 0 16,25-25-16,0 0 32,0 0-1,-25 25-62,24-25 16,1 0 0,0 0-1,0 0 17,0 0 61,0 0-61,-1 0-1,1 0 31,0 0 1,0 0-32,0 0-15,-1 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7:05.1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18008 15106 0,'-25'0'78,"1"0"0,-1 0-62,0 0 0,0 0-1,0 0-15,1 0 16,24 25-16,-25-25 15,0 0 32,25 25-31,-50-25 0,50 24-16,-49-24 15,49 25-15,-25 0 16,0-25-16,0 0 15,25 25 1,-24-25 0,24 25 15,-25-25-15,25 24-1,-25-24 1,25 25-1,-25-25 17,0 25-17,0 0 32,1-25-31,24 25-16,0 0 15,-25-25-15,0 0 16,25 24 0,-25 1-1,25 0 1,-25 0 0,1 0-1,-1-25-15,25 49 16,-25-49-16,25 25 15,-25-25-15,25 25 16,-25-25-16,25 25 0,-24-1 16,24 1-16,-25-25 15,0 50 1,25-25 0,-25-25-16,25 24 15,-25 1 1,1 0-1,-1 0 1,25 0 0,-25-1-16,0 1 15,0-25 1,25 25-16,0 0 16,-24-25-1,24 25 1,-25-1-1,25 1-15,0 0 16,-25-25-16,0 25 16,25 0-16,-25-1 15,25 1 1,0 0 15,-24-25-15,-1 50-1,25-26 1,-25-24 0,25 50-16,-25-50 15,25 25 1,0 25 0,-25-50-1,1 24-15,24 1 16,0 0-16,-25 25 15,0-26-15,25 1 16,0 0 0,-25-25-1,25 25-15,0 0 16,0-1 0,-25 1-1,25 0-15,0 0 16,-24 0-1,24-1 1,0 1-16,0 0 47,-25-25-16,25 25-15,0 0 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7:12.8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6821 9847 0,'0'0'0,"25"0"16,0 0-1,0 0 17,0 0 30,-1 0-46,1 0 15,0 0-31,0 0 31,0 0-31,-1 0 16,1 0-1,0 0 1,0 0 0,24 0-1,-24 0 1,0 0-16,0 0 16,-25-24-16,25 24 15,-1 0-15,1 0 16,0-25-1,0 25 1,0 0 0,-1 0-16,-24-25 15,25 25-15,0-25 32,0 0-1,0 25 0,-25-24 0,24 24-31,-24-25 32,25 0-17,-25 0 32,25 25 281,-25-25-312,25 25-16,-25-24 15,25-1-15,-25 0 16,24 0 0,-24 0-1,25 1 1,0 24-16,-25-25 16,0 0-1,0 0-15,25 25 16,-25-25-1,0 1 32,25 24-47,-1-25 32,-24 0-17,0 0 16,0 0 1,0 1-17,0-1 1,0 0 31,0 0-32,0 0 17,0 1-17,0-1 1,0 0 0,0 0 30,-24 25 1,24-25-47,0 0 16,-25 25 31,25-24-32,-25 24 1,0-25 15,0 25-15,1-25 0,-1 0-1,0 25 16,25-25-31,-25 25 16,0 0 0,25-24-1,-24 24-15,-1 0 16,0 0 0,0 0-1,25-25-15,-25 25 16,1 0-1,-1-25-15,0 25 16,0 0 0,0 0-1,1 0 1,-26 0 0,25 0-1,-24 0 1,24 0 15,0 0-15,0 0-1,0 0 1,1 0 31,-1 0-16,0 25 16,0-25-47,25 25 16,-25-25-1,1 49 1,-1-49-1,25 25 1,-25-25-16,25 25 31,-25-25-15,25 25-16,0-1 31,0 1-31,-25-25 16,25 25-1,0 0 1,-25-25 0,25 25-1,0 0-15,-24-25 16,24 24-16,0 1 16,0 0 15,-25 0-16,25 0 1,0-1 0,0 1-1,0 0-15,0 0 32,0 0-17,-25-25 1,25 24-16,0 1 15,0 0-15,0 25 16,0-26 15,0 1-15,0 0 15,0 0-15,0 0-1,0-1 17,0 1-1,0 0-15,0 0-1,0 0 1,0-1-1,0 1 32,0 0-15,0 0 14,-25-25 345,0 0-375,1 0-1,-1 0-15,0 0 16,25 25-16,-25-1 16,0-24-16,1 0 15,-1 0 1,0 25-1,0-25 17,25 25-32,-25-25 15,1 0-15,24 25 16,-25-25-16,0 25 0,0-25 31,0 0 16,25 24-31,-24-24-16,24 25 31,-25-25-15,0 25 15,0 0 0,0 0-15,1-25 15,-1 25-31,0-25 31,25 24-31,-25-24 16,25 25-16,-25-25 15,1 25 1,-1 0 0,0 0 15,25-1-15,-25-24-16,0 0 15,25 25-15,-24 0 16,24 0 15,-25 0 282,0-25-313,0 24 15,0-24-15,0 25 16,-24 0-16,-1 25 15,25-26-15,-49 26 16,24-25-16,50 0 16,-49-1-16,24 1 15,0-25 1,25 50-16,-25-50 16,1 25-16,-1-1 15,0 1-15,0 0 16,25 0-16,-25-25 15,25 25 1,-24-1 0,-1-24-1,25 25 1,-25-25-16,25 25 16,-25-25-16,25 25 15,-25-25-15,25 25 16,-24-25-1,24 24-15,-25-24 32,25 25-32,-25 0 15,25 0 17,0 0-32,-25-25 15,0 0-15,25 24 16,0 1-1,-24 0 1,24 0-16,0 0 16,-25-25-16,0 49 15,25-24-15,0 0 16,0 0 0,-25 0-1,25-1 1,-25 1-1,25 0 1,-24 0-16,24 0 16,-25-25-1,25 24-15,0 1 16,-25 25 0,25-25-1,0 24 1,0-24-16,-25 0 15,25 0-15,-25-1 16,25 26 15,0-25-15,0 0-16,0-1 16,-25 1-1,25 0-15,0 0 16,0 0 15,0-1 0,0 1 1,-24-25-17,24 25 1,0 0-1,0 0 32,0-1 110,0 1-95,0 0-46,0 0 62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7:21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16917 15503 0,'-25'0'172,"0"0"-141,0 0-31,1 0 31,-1 0-15,0 0-1,0 0 48,0 0-16,1 0-16,-1 0 0,0 0 32,0 0 62,0 0-47,1 0-47,-1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7:23.2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18777 14908 0,'25'0'188,"0"0"-188,0 0 15,-1 0 1,1 0-16,0 0 16,0 0-1,0 0 16,-1 0-31,1 0 16,0 0 0,0 0 15,0 0-15,-1 0 30,1 0 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7:24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17983 14932 0,'-24'0'125,"-1"-24"-94,0 24-15,25-25-16,-50 25 16,26-25-1,-26 25-15,0 0 16,50-25 0,-24 25-16,24-25 15,-25 25 1,0 0-1,0 0 17,25-24 15,-25 24-32,1 0 79,-1 0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7:42.2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4341 8235 0,'-25'0'203,"0"0"-187,0 0-16,1 0 15,-1 0-15,0 0 16,0 0-16,0 0 16,1 0-16,-1 0 15,-25 0-15,25 0 16,1 0-16,-1 0 16,0 25-16,-25-25 15,26 25-15,-1-25 16,25 25-16,-25-25 15,25 24-15,-50 1 16,50 0-16,-49 25 16,49-1-16,-50 26 0,25-1 15,25-24 1,-49 24-16,24 0 0,0-24 16,25 0-16,-25 24 15,25-49-15,-25 0 16,25 0-16,0-1 15,0 26-15,0-25 16,0 0 0,0-1-16,0 1 0,0 0 15,0 0 1,0 0 0,0-1-1,0 26 1,0-25-1,25 0-15,-25-1 16,25 1-16,0 25 16,24-25-1,-49-1 1,25-24-16,-25 25 16,25 0-1,0-25-15,0 25 16,0-25-16,-1 25 15,1-1-15,0-24 16,0 0 0,0 0-16,-1 25 15,1-25-15,0 0 16,25 0-16,-26 0 16,26 0-16,-25 0 15,24 0-15,1 0 16,-25 0-16,0 0 15,24 0-15,-24 0 16,25 0 0,-26 0-16,1 0 15,0 0 1,25 0-16,-26 0 16,1 0 15,0 0-16,-25-25 1,25 1 0,-25-1 31,25-25-16,-25 25-16,24 1-15,-24-1 16,0 0-16,25 0 31,-25 0 1,0 1-17,0-1 1,0 0-16,0 0 15,0 0 17,-25 1-32,1-1 15,-1 0 1,0 0-16,-25-24 16,1 24-16,24 25 15,-49-50-15,24 25 16,25 25-16,-24-24 15,-1-1-15,0 25 16,1-25-16,24 0 16,-25 25-16,26 0 15,-1 0 1,0 0 0,0 0 15,0 0 0,50 0 235,0 0-251,0 0-15,-25-25 16,49 25-16,-24 0 16,0 0-1,0 0-15,24 0 0,-24 0 16,0 0-1,0 0 1,0 0-16,-1 0 16,1 0-1,0-25 1,0 25-16,0 0 16,-1 0-1,1 0 1,0 0-1,0 0 1,24 0 0,-24 0-1,0 0-15,-25-24 16,25 24-16,0 0 16,-1 0-1,1 0 1,0 0 31,0 0-32,0 0 32,-1 0-31,1 0 46,0 0-15,-25-25-16,25 25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8:08.7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20365 11212 0,'-25'0'282,"0"0"-282,0 0 15,-24 0 1,24 0-16,0 0 15,0 0-15,-24 0 16,24-25-16,0 25 16,0 0-16,0 0 15,1 0 1,-1 0 15,0 0 47,25-25-62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8:10.9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21630 10567 0,'0'0'0,"0"-25"15,0 0 1,-25 25 0,25-25 15,0 1-16,0-1 64,0 0-64,0 0 16,-25 0-31,0 1 32,0 24-17,1-25-15,24 0 0,-50 25 16,25 0 0,0-25-16,1 25 0,-1 0 15,0 0 1,0-25-16,0 25 15,1 0-15,-1 0 32,0 0-17,0 0 1,0 0 0,1 25-1,-1 0 16,25 0 1,0 0-17,-25-1-15,25 1 16,-25 0 0,25 0-16,0 0 15,0-1 16,0 1 16,0 0-31,0 0 0,0 0-16,0-1 15,25 1-15,-25 0 16,25-25-1,-25 25-15,0 0 16,25-25 0,-1 24-1,1-24 1,0 0 15,-25 25-31,25-25 16,0 0-16,-1 0 31,1 0-15,0 0-1,25 0 1,-26 0 0,1 0-1,0 0-15,0 0 16,0 0-1,-1 0 1,1 0-16,0 0 16,0 0 15,0-25 16,-1 25-47,-24-24 15,0-1-15,25 0 16,-25 0 0,0 0 15,0 1-15,0-1 15,0 0 16,-25 25-32,1 0 1,-26-25-16,25 0 16,0 25-16,-24 0 15,-1-24-15,1-1 16,24 25-16,-25 0 15,25 0-15,1 0 16,-1 0-16,0 0 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8:13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20191 12700 0,'-25'0'110,"25"-25"-110,-25 25 31,25-25-31,-24 25 15,24-24-15,-25 24 16,0 0-16,25-25 16,-25 25-1,0 0-15,1 0 32,-1-25-17,0 25 1,0 0-1,0 0 1,1 0 62,24 25 0,0 0-46,-25-25-17,25 24-15,0 1 16,0 0 15,0 0 16,0 0-31,0-1-1,0 1 1,0 0 31,0 0-32,0 0 17,0-1-1,25-24-16,-1 0 1,1 0 0,-25 25-16,25-25 15,0 0 1,-25 25-16,25-25 16,-1 0 30,1 0-30,0 0 47,-25-25-63,25 25 15,-25-25-15,25 25 16,-1-24-16,-24-1 15,25 25 1,-25-25 0,0 0 31,0 0-1,0 1-14,0-1-32,0 0 15,0 0 1,-25 25 0,1 0-16,24-25 15,0 1-15,-25 24 16,25-25-1,-25 25 1,0 0 15,0 0-15,1 0 0,-1 0 15,0 0 0,0 0 32,0 0-48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8:50.7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17165 3423 0,'0'25'296,"0"0"-296,0-1 16,0 1-16,0 0 16,0 0-16,0 0 15,0 24-15,0-24 16,0 25 0,0-25-1,0-1-15,0 1 16,0 0-1,0 25-15,0-26 0,0 1 16,0 0-16,0 25 16,0-26-16,0 1 15,0 0-15,0 0 16,0 0-16,0-1 16,0 1-16,0 0 15,0 0-15,0 0 16,0 24-16,0 1 15,0-25 1,0 24-16,0-24 16,0 0-1,0 0 1,0-1 0,0 1-1,0 0 1,0 0-1,0 0 32,0-1 0,0 1 0,0 0 0,0 0 31,0 0-47,0-1 16,0 1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6:26.4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22324 11931 0,'0'-25'203,"25"25"-172,0 0-15,0 0-16,-1 0 15,26 0 1,-25 0-16,0 0 0,24 0 15,1 0-15,-25 0 16,-1 0-16,1 0 16,0 0-1,0 0 1,0 0 0,0 0 30,-1 0 48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8:52.9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18132 3398 0,'0'-25'62,"0"50"63,0 25-109,0-25-1,0 24 1,0-24-16,0 0 16,0 0-16,0 24 15,0 1 1,0-25 0,0 24-1,0-24-15,0 25 16,0-25-16,0-1 15,0 1-15,0 0 16,0 0-16,0 0 16,0-1-1,0 1-15,0 0 16,0 0 0,0 0-1,0-1-15,0 1 16,0 0-16,0 0 15,0 0 1,0-1 0,0 1-1,0 0-15,0 0 16,0 0 0,-25-1-16,25 1 15,0 0 1,0 0-16,0 0 15,0-1 1,0 1 15,0 0-15,0 0 15,0 0-15,0-1 31,0 1-16,0 0 47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8:55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17140 4068 0,'25'0'203,"0"0"-203,-1 0 15,1 0 1,0 0-16,0 0 16,0 0-1,-1 0-15,1 0 16,0 0 0,0 0-1,0 0 1,-1 0-1,1 0 1,0 0-16,0 0 16,0 0-1,0 0-15,-1 0 16,1 0 0,0 0-16,0 0 15,0 0 1,-1 0-1,1 0 1,0 0 0,0 0-1,0 0 1,-1 0 15,1 0-15,0 0-1,0 0 17,0 0-1,-1 0-15,1 0-1,-25 25 1,25-25-1,0 0 48,0 0-32,-1 0 32,1 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8:56.0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18479 4217 0,'0'25'94,"0"-1"0,0 1-78,0 0 15,0 25-31,0-26 15,0 51 1,0-50 0,0 24-16,0-24 15,0 0 1,0 0-16,0-1 31,0 1-15,0 0 15,0 0-15,0 0-1,0-1 1,0 1 0,0 0-1,0 0 1,0 0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8:58.0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22870 3473 0,'0'24'281,"0"26"-265,-25 0-16,25 24 15,0 1-15,0-1 16,0 0-16,0 1 15,-25-1-15,1 1 16,24-26-16,0-24 16,-25 0-16,25 24 15,0-24 1,0 0-16,0 25 16,0-1-16,0-24 15,0 25-15,0-26 16,0 1-1,0 0-15,0 0 16,0 0 15,0-1 1,0 1-1,0 0-16,0 0 17,0 0-17,0-1 32,0 1-16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8:59.7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23738 3597 0,'0'24'156,"0"1"-140,0 0-16,0 0 16,0 0-16,0 0 15,0 24-15,0-24 16,0 0-16,0 24 16,0-24-16,0 0 15,0 0-15,0 0 16,0-1-1,0 26-15,0 0 0,-25 24 16,25 0-16,0 26 16,0-26-16,0 0 15,0 1-15,0-26 16,0-24-16,0 0 16,0 0-16,0 0 15,0-1-15,0 1 16,0 0-1,0 0-15,0 0 16,0 0 0,0-1 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9:02.2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22845 4093 0,'50'0'297,"-25"0"-281,-1 0-1,1 0-15,0 25 16,0-25-1,0 0 1,-1 0 0,1 24-1,0-24 1,0 0 0,0 0-1,-1 0-15,1 0 16,0 0-1,0 0-15,0 25 16,-1-25 0,1 0-1,0 0 17,0 0-32,0 0 31,-1 0 16,1 25 0,0-25-16,-25 25-31,25-25 31,0 0 0,-25 25 16,24-25-31,1 0 46,0 0-30,0 0 218,0 0-188,-1 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49:05.9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24110 4539 0,'0'-25'187,"0"1"-155,0-1-1,0 0 16,0 0-16,0 0-15,0 1-1,0-1 48,0 0-1,25 25-46,-25-25-16,25 25 15,0 0-15,-1-25 16,1 25 0,0 0-1,-25-24-15,25 24 16,0 0-16,-1 0 31,1 0-15,0 0-1,0 0 1,0 0 0,-25 24-16,24-24 15,-24 25 1,0 0 0,25-25-1,-25 25 1,0 0 15,25-25-31,-25 24 16,0 1-16,0 0 31,0 0-15,0 0-1,0-1 16,0 1-31,0 0 32,0 0-17,0 0 1,0-1 0,0 1 15,0 0-16,0 0 17,0 0-32,0-1 31,0 1 0,-25-25-15,25 25-16,0 0 15,0 0 1,-25-25 0,1 25 31,-1-25-47,0 24 15,25 1 1,-25-25-1,25 25 17,-25-25-17,1 0 1,-1 0-16,25 25 16,-25-25-1,0 0 16,0 0 16,1 25 0,24-1-16,-25-24 1,25 25-17,-25-25 1,25 25 15,25-25 313,24 0-328,-24 0-1,0 0 1,0 0-16,0 0 15,-1 0 1,1 0-16,0 0 16,0 0-16,24 0 15,-24 0 17,-25 25-32,25-25 15,0 0 1,0 0-1,-1 0 1,1 0 31,0 0-47,0 0 31,0 25-31,-1-25 16,1 0-16,0 0 31,0 0 0,-25 24-15,25-24 0,-1 0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50:04.7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9079 9327 0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54:49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15553 14461 0,'0'25'172,"0"0"-172,0 0 16,0-1-1,0 1 1,0 0-1,0 0 17,0 0-17,0-1 17,0 1-1</inkml:trace>
  <inkml:trace contextRef="#ctx0" brushRef="#br0" timeOffset="1421.92">16197 14982 0,'0'0'0,"0"25"172,0 0-156,0-1-1,0 1 1,0 0-1,0 0 1,0 0 0,0-1 31,0 1 15</inkml:trace>
  <inkml:trace contextRef="#ctx0" brushRef="#br0" timeOffset="3338">17214 15106 0,'0'25'188,"0"0"-157,0-1-31,0 1 31,0 0-15,-24 0-1,24 0 1,0-1 0,0 1-1,0 0 1,0 0-1,0 0 32</inkml:trace>
  <inkml:trace contextRef="#ctx0" brushRef="#br0" timeOffset="7549.64">16321 13692 0,'0'-25'156,"0"1"-78,25-1-15,0 25-63,-25-25 16,25 25-1,0 0 16,0 0 1,-1 0-17,1 0 17,0 0-1,-25 25-31,0 0 31,25-25-31,-25 24 31,25-24-31,-25 25 32,0 0 30,0 0-31,0 0 16,0-1-16,0 1 16,0 0-31,-25-25 0,25 25 15,-25-25-16,0 25 1,0-25 0,1 24-1,24 1-15,-25-25 16,0 0 31,25 25-16,25-25 250,0 0-265,-1 0 0,1 0 15,0 0 0,0 0 16,0 0 0</inkml:trace>
  <inkml:trace contextRef="#ctx0" brushRef="#br0" timeOffset="43978.88">8855 12080 0,'0'-25'15,"0"0"32,-25 25-31,1 0-1,-1-25-15,25 1 32,-25 24-17,0 0 48,25 24 30,0 1-77,0 0 0,0 0 15,0 0 0,0-1-15,25-24 15,0 0-15,0 0-16,-1 0 15,1 0 17,0 0 14,0 0 17,-25-24 78,-25 24-126,0-25 1,0 25-1,1 0 17,-1 0-1,50 0 266,-1 0-282,1 0 17,-25-25 46,0 0-63,0 0 1,0 1 0,0-1-1,0 0 17,-25 25-17,1 0 16,-1 0-15,0 0 31,25 25-31,0 0-1,0-1-15,-25-24 16,25 25-16,0 0 31,0 0 47,25-25 0,0 0-46,0 0-17,-25-25 157,0 0-141</inkml:trace>
  <inkml:trace contextRef="#ctx0" brushRef="#br0" timeOffset="48344.89">8855 12154 0,'0'-25'281,"0"1"-249,0-1-17,0 0 17,25 0-17,0 25 1,-25-25-1,0 1-15,25 24 16,-25-25 0,0 0-1,24 25-15,-24-25 16,0 0-16,25 1 16,-25-1-1,25 25 1,-25-25-1,0 0-15,0 0 32,0 1-32,0-1 15,0 0 1,0 0 0,0 0-1,0 1 1,0-1-1,0 0 1,0 0 0,0 0 15,0 1-15,0-1-1,0 0 1,0 0-1,0 0 17,0 1-17,-25 24 1,25-25 0,0 0-1,-25 0 1,25 0-1,-24 25 1,24-24 0,0-1-16,-25 25 15,0-25-15,0 0 32,0 25-17,25-25-15,-24 0 16,-1 25-1,25-24 1,-25 24 0,25-25-1,-25 25 17,25-25-17,-25 25 1,1 0-1,-1-25 17,0 25-17,25-25 1,-25 25 0,0 0-16,1 0 15,-1 0 1,0 0-1,0 0 1,0 0 0,1 0-16,-1 0 31,0 0-31,0 0 31,0 0-15,25 25-1,-24-25 17,24 25-17,-25-25-15,0 25 47,25 0-31,-25-25-1,25 24-15,0 1 16,-25-25-16,25 25 16,-24-25-16,24 25 15,0 0 17,-25-25-32,25 25 15,0-1 1,-25-24 15,25 25-15,0 0 15,0 0-31,0 0 16,-25-25-1,25 24-15,-25-24 16,25 25-16,0 0 15,0 0 17,0 0-1,0-1 0,0 1-15,0 0 15,0 0 0,0 0-15,0-1 0,0 1-1,0 0 16,0 0 1,0 0-17,0-1 17,0 1 14,25-25-14,-25 25-17,0 0 17,25-25-1,0 0 31,-25 25-46,25-25 15,-1 0-15,1 0-1,-25 24 1,25-24 0,0 0 31,0 0-32,-1 0 32,1 0-16,-25 25 1,25-25-17,0 0 1,0 0 31,-1 0 15,1 0-31,0 25-15,-25 0 15,25-25-15,0 0 15,-25 25 0,24-25-15,1 0 31,0 0 0,-25 24-32,25-24 32,0 0-15,-25 25-32,0 0 31,24-25-16,1 0 17,0 0 30,-25 25-46,25-25 93</inkml:trace>
  <inkml:trace contextRef="#ctx0" brushRef="#br0" timeOffset="52925.64">8706 12328 0,'0'-25'16,"0"0"-1,0 1 32,25 24 78,0 0-109,0 24 15,0 1 16,-1-25-31,-24 25 15,0 0 0,25-25-31,-25 25 47,0-1 94,25-24-79,-25 25-31,0 0 1,25-25 15,0 25-16,-1-25 16,-24 25-47,25-25 31,-25 24-15,25-24 77,0 0 64,0 0-48,-25-24-93,0-1-1,0 0 1,0 0-1,0 0 1,0 1 15,0-1 1,0 0-17,0 0 1,0 0 15,0 1 0,0-1 1,0 0-17,0 0 32</inkml:trace>
  <inkml:trace contextRef="#ctx0" brushRef="#br0" timeOffset="53805.68">9227 12477 0,'0'25'94,"0"-1"-47,0 1-32,0 0 32,0 0-15,0 0 14</inkml:trace>
  <inkml:trace contextRef="#ctx0" brushRef="#br0" timeOffset="56812.37">13097 9649 0,'-25'0'31,"0"-25"94,0 25-110,1-25 1,-1 25-16,0 0 16,25-24-1,-25 24 1,0 0-16,1 0 31,-1 0-15,0 0 15,0 0-15,0 0 15,25 24-15,-24-24-1,24 25-15,0 0 16,0 0-16,0 0 15,0 24 1,0-24 0,0 25-1,0-26 1,0 26 0,24-25 15,-24 0-16,25-25 1,0 0 0,-25 24-1,25-24-15,0 25 16,-1-25 0,1 0-1,0 0 1,0 0 31,0 0-16,-1 0-31,-24-25 16,25 25-16,-25-24 15,25-1 1,0 0-1,-25 0-15,25 25 16,-25-25 0,0 1 15,0-1-15,0 0-1,0 0 1,0 0-1,0-24 1,24 49-16,-24-25 16,0 0 15,0 0-31,0 1 16,0-1-1,0 0-15,0 0 16,0 0-1,0 1 1,0-1 0,0 0-1,0 0 1,0 0-16,0 1 16,0-1-1,0 0 1,0 0-1,0 0 1,0 1 0,0-1 15,0 50 63,0-1-94,0 1 15,0 0-15,0 0 16,0 0 0,0-1-1,0 1-15,0 0 16,0 0-16,0 24 31,0-24-31,0 0 16,0 0-16,0 0 15,0-1 17,0 1-17,0 0-15,0 0 16,0 0 15,0-1-15,0 1-16,0 0 15,0 0 1,0 0 15,0-1-31,0 1 31,0 0 16,0 0-15,0 0-32,0-1 46,0 1 111</inkml:trace>
  <inkml:trace contextRef="#ctx0" brushRef="#br0" timeOffset="58166.24">13444 9798 0,'25'0'125,"0"0"-110,0 0 1,-1 0 15,1 0 16,0-25-31,0 25 15,-25-25 0,0 0 0,0 1 1,0-1-1,0 0-16,0 0 17,0 0-17,-25 25 32,0 0 16,0 0-32,1 25-15,24 0-1,-25 0-15,25 0 16,0-1-16,-25 1 15,25 0-15,-25-25 16,25 25-16,0 0 31,0-1-15,0 1 31,0 0-32,0 0 1,0 0 0,0-1-1,0 1 1,0 0 0,25-25-1,-25 25 1,25-25-1</inkml:trace>
  <inkml:trace contextRef="#ctx0" brushRef="#br0" timeOffset="60459.07">14039 9723 0,'0'-24'109,"-24"24"-78,-1-25-15,0 25-16,0 0 15,0 0 1,1 0 0,-1 0-1,0 0 1,0 0 15,25 25 0,-25-25-31,25 24 32,0 1-17,0 0 1,0 0 0,0 0-1,0-1 1,0 1-16,0 0 15,0 0 32,25-25-31,-25 25 15,25-25-15,-25 24-1,25-24 1,0 0 31,-1 0-31,1 0 30,-25-24-30,25 24 0,-25-25-1,25 25 1,-25-25 0,25 25-1,-25-25 16,0 0 1,0 1-1,24 24-15,-24-25 15,0 0 63,0 50 62,0 0-141,0-1-15,0 1 16,0 0-16,0 0 16,0 0-16,0 49 15,0-24-15,0-25 16,0-1-16,0 26 16,0-25-1,0 0-15,0 24 31,0-24-15,0 0 0,0 0-1,-24-25-15,24 24 16,0 1 0,-25-25-1,25 25 1,0 0-16,-25 0 31,25-1 16,-25 1 0,0-25-16,1 0-15,-1 0-1,0 0 17,0 0-17,0 0 1,1 0-1,-1 0 1,0-25 0,0 25-1,25-24 1,0-1-16,0 0 16,-25 25-1,25-25 16,0 0 16</inkml:trace>
  <inkml:trace contextRef="#ctx0" brushRef="#br0" timeOffset="62460.28">14660 9252 0,'-25'0'156,"0"0"-109,0 0-31,25 25-1,-25-25-15,25 25 16,-24 0-16,24-1 31,-25-24-31,0 25 31,25 0-15,-25 0 0,25 0-1,-25-25 1,25 24-16,0 1 31,0 0-31,-24-25 16,24 25-1,-25-25 1,25 25-16,0-1 16,0 1-1,0 0 1,0 0 15,0 0 0,0-1-15,0 1 0,0 0-1,0 0 1,0 0-1,0-1 1,0 1 15,0 0-15,0 0 0,0 0-1,0-1 16,25 26 1,-25-25-17,24-25 1,-24 25-16,25-25 16,0 25 15,-25-1-16,25-24 32,-25 25-31</inkml:trace>
  <inkml:trace contextRef="#ctx0" brushRef="#br0" timeOffset="74012.5">14784 9699 0,'24'0'218,"-24"24"-202,25 1-16,-25 25 16,0-25-1,25-1 1,-25 1-16,0 0 31,25-25-15,-25 25 15,0 0 110,25-25 15,-1 0-141,1-25 32,-25 0-47,0 0 16,25 0-16,0 1 16,-25-1-16,25 0 15,-1-25 1,-24 26-1,25 24-15,0 0 16,-25-25 0,25 0 46</inkml:trace>
  <inkml:trace contextRef="#ctx0" brushRef="#br0" timeOffset="74877.45">15131 9897 0,'0'25'62,"0"0"16,0-1-47,0 1-15,0 0 0,0 0-1,0 0 17,0 0 14,0-1 64</inkml:trace>
  <inkml:trace contextRef="#ctx0" brushRef="#br0" timeOffset="76215.05">15280 9302 0,'0'25'157,"24"-25"-142,-24 24-15,25-24 16,0 25-16,0 0 16,25 0-16,-50 0 0,49-1 15,-24 1 1,0 0-16,0 0 0,-25 0 15,24-25-15,1 24 16,-25 26-16,25-50 16,0 50-16,-25-26 15,25 1-15,-1 50 16,-24-26-16,0 1 16,25-25-16,-25 24 15,0-24 1,0 0-16,0 0 15,25-25-15,-25 25 16,0-1 31,0 1-16,0 0-15,-25-25 15,0 0-15,25 25-16,-24-25 15,-26 0 17,25 0-1</inkml:trace>
  <inkml:trace contextRef="#ctx0" brushRef="#br0" timeOffset="76832.85">16222 9823 0,'25'0'0,"0"0"78,0 0-62,-1 0-16,1 0 16,25 0-16,-25 0 15,0 0-15,-1 0 16,1 0-16,0 0 16,0 0-1,0 0 1</inkml:trace>
  <inkml:trace contextRef="#ctx0" brushRef="#br0" timeOffset="77551.83">16222 10071 0,'0'25'31,"50"-25"109,-25 0-124,24 0-16,1 0 16,-25 0-16,0 0 15,24 0-15,-24 0 16,0 0 0,0 0-16,-1 0 31</inkml:trace>
  <inkml:trace contextRef="#ctx0" brushRef="#br0" timeOffset="80231.86">17338 9475 0,'-24'0'47,"-1"0"-1,25-24-14,0-1-17,0 0-15,-25 25 16,25-25-16,0 0 16,0 1-1,0-1 16,0 0-15,0 0 0,0 0-1,25 1-15,24-1 16,-24 0-16,0 25 16,0-25-16,0 0 15,-1 25 1,1 0-1,0 0 17,0 0-17,0 25 1,0 0-16,-25 25 16,24-50-1,1 49-15,-25-24 16,25 25-1,0-50-15,-25 49 16,25-24 0,-25 0-1,0 0-15,24-1 16,-24 1-16,0 0 16,0 0-16,0 0 15,0-1 1,0 1-16,0 0 15,0 0 1,0 0-16,0-1 16,0 1-1,0 25 1,-24-50-16,24 25 16,-25-1-16,0-24 15,25 25-15,-25-25 16,25 25-16,-25-25 15,1 0-15,-1 25 16,25 0-16,-25-25 16,0 0-16,0 0 15,0 24-15,1-24 16,-1 0 15,0 0-15,25 25-1,-25-25 17,0 0-17,25 25 1,-24-25 0,-1 0 15,25 25 16,0 0 62,-25-25-93,25 25-16,0-1 15,-25 1 1,25 0 0,0 0 30,0 0 64,25-25 140,25 24-250,-26-24 15,1 0-15,50 0 16,-51 0-16,1 0 16,0 0-16,0 0 15,0 0-15,0 25 16,-1-25 0,1 0 15,0 0-31,0 0 15,-25 25 1,25-25-16,-1 0 31,1 0 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7:00:13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20042 2456 0,'-25'0'0,"1"0"16,-26 0-1,50 24 1,-50-24-16,26 25 31,-1-25-15,0 0-1,0 25-15,-24 25 16,-1-50-16,-24 74 16,-1-49-16,50 0 15,0 0-15,1-25 16,-1 0-1,25 24-15,-25-24 16,0 25 15,25 0-31,-49 0 16,-1 24 0,25-24-1,25 0-15,-25 0 16,1 0-16,-1 24 15,0-24 1,25 0 0,0 0-16,-25-1 15,0-24-15,1 50 16,24-25-16,-25 0 16,0-1-16,25 1 15,-25 25-15,25-25 16,0-1-16,-25 1 15,1 25 1,24-1-16,0 1 16,0 0-16,-25-26 15,25 26 1,0 0-16,0-1 16,0-24-16,0 25 15,0-1-15,0 1 16,0-25-1,0 24 1,0-24 0,0 0-16,0 0 15,0 0-15,25-1 16,-25 1-16,24 0 16,1-25-16,-25 50 15,25-50-15,-25 49 16,25-24-16,0-25 15,-25 25-15,49 0 16,-49-1-16,50 1 16,-25 0-1,24 0-15,1 0 16,-25-1-16,24-24 0,-24 25 16,0 0-16,24-25 15,-24 25 1,0-25-16,25 0 15,-25 25-15,-1-25 0,26 24 16,-25-24-16,0 0 16,-1 0-16,1 0 15,25 0-15,-1 0 16,1 0-16,0 0 16,-1 0-16,-24 0 15,25 0-15,-1 0 16,-24 0-16,0 0 15,0 0-15,24 0 16,-24 0-16,0 0 16,24 0-16,1-24 15,0-1-15,-26 25 16,51-50-16,-50 25 16,-1 25-16,26-24 15,-25-1-15,0 25 16,24-50-16,-24 25 15,50-24-15,-26 24 16,1-49-16,-1 24 16,1 25-16,-25-24 15,0 49-15,-25-50 16,24 50-16,1-25 16,-25 0-1,25 25-15,-25-24 16,0-1-16,25 0 15,0 0-15,-25-24 16,49 24-16,-49 0 16,0-25-16,0 26 15,25 24 1,-25-25-16,25 0 16,-25 0-16,0-25 15,0 26-15,0-26 16,0 25-16,0-49 15,0 49-15,0 0 16,0 0-16,0-24 16,0 24-16,0 0 15,0-24-15,-25 24 16,25-25-16,0 25 16,-50-24-16,26 24 0,24 0 15,0 0 1,-25 1-16,0-1 15,0-25-15,0 50 16,-24-74-16,24 49 16,0 0-1,0 25-15,1-49 16,-1 49-16,0-25 16,0 0-16,0 25 15,25-25-15,-49 25 16,-1-50-16,25 50 15,-24-24 1,-1-1-16,0 0 0,1 25 16,24-25-1,0 25-15,0 0 16,-24 0 0,24-25-16,0 25 15,-24 0-15,-1-24 16,25 24-16,0 0 15,1 0-15,-1 0 32,0 0-32,0 0 31,0 0-15,1 0-1,-1 0-15,0 0 31,0 0 16,0 0-15,1 0-17,-1 0 1,0 0-1,0 0 48</inkml:trace>
  <inkml:trace contextRef="#ctx0" brushRef="#br0" timeOffset="2849.49">22448 2877 0,'25'0'125,"0"0"-109,24 0-16,1 0 16,0 0-16,49 0 15,0 0-15,0 0 16,1 0-16,-51 0 15,26 0-15,-1 0 16,-24 0-16,-1 0 16,-24 0-16,0 0 15,0 0-15,-1 0 16,1 0-16,0 0 31,0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6:27.8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24656 11906 0,'25'0'16,"-1"0"62,1 0-47,0 0-15,0 0-1,0 0 1,-1 0 0,1 0-16,0 0 15,0 0 1,0 0 0,0 0-16,-1 0 31,1 0-16,0 0 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59:16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18604 4738 0,'0'24'250,"0"1"-234,0 0 0,0 0 15,0 0-31,0 0 31,0-1-15,0 1-1,0 0 1,0 0 0,0 0-1,0-1 1,0 1-16,0 0 16,0 0-1,0 0 1,0-1-1,0 1 17,0 0 46</inkml:trace>
  <inkml:trace contextRef="#ctx0" brushRef="#br0" timeOffset="3020.3">21555 4539 0,'0'-25'141,"0"1"-125,0-1 15,0 0-15,0 0-1,0 0 1,0 1-1,0-1 1,0 0 15,0 0 1,25 25-17,0 0 1,0 0-16,-1 0 15,1-25 1,0 25 0,0 0-1,0 0 1,0 0 15,-1 0-15,1 0-1,-25 25 1,25-25 0,-25 25-16,0 0 15,25 0 1,-25 24 0,0-24-1,0 0-15,0 0 16,0-1-16,0 1 15,0 0 1,0 0 15,0 0-15,0-1-16,0 1 16,-25-25-16,25 25 15,-25-25 1,0 25-16,1 0 15,-1-1 1,25 1 0,-50 0-16,50 25 15,-25-50-15,0 25 16,1-25 0,24 24-16,-25 1 15,25 0 1,0 0-16,-25-25 15,0 25-15,25-1 16,0 1 15,25-25 110,0 0-125,0 0-1,-1 0-15,1 0 16,25 0-16,-25 0 15,0 0-15,24 0 16,-24 0 0,0 0-16,0 0 15,-1 0 1,1 0 15</inkml:trace>
  <inkml:trace contextRef="#ctx0" brushRef="#br0" timeOffset="8520.42">21580 8954 0,'0'-24'32,"0"-1"61,0 0-14,0 0-33,25 25-30,0 0 15,-1 0 1,1 0 14,0 0 17,0 25-32,0-25 0,-25 25-31,0 0 16,25-25 0,-25 24-1,0 1 17,0 0-1,0 0-16,0 0 32,0 0-15,0-1-1,0 1-31,0 0 62,-25-25-62,0 0 16,25 25 0,-25 0 30,25-1 1,25-24 188,0 0-220,-25-24-15,25 24 16,-1 0 15,1 0 16,0 0-31,0 0 15,0 0 31,-1 0-15,-24 24-15,0 1-17,25-25 1,-25 25-1,25-25-15,-25 25 32,0 0-17,0-1 17,0 1-1,0 0 16,0 0-16,0 0 16,-25-25-32,0 0 1,1 0 15,-1 0 1,-25 0-1,25 0-16,1 0 1,-1 0-16,0 0 16,0 0 31</inkml:trace>
  <inkml:trace contextRef="#ctx0" brushRef="#br0" timeOffset="11409.81">13717 15949 0,'0'-24'219,"0"-1"-188,0 0-31,0-25 16,25 26 0,-25-1-1,0 0 1,25 25-16,-25-25 16,24 25-1,1 0 1,0 0-1,25 0-15,-26 0 16,1 0-16,0 0 16,0 0-16,0 0 15,-1 0-15,1 0 16,0 0 15,0 0-15,-25 25-1,25-25 1,-25 25 0,0 0-16,0-1 15,24 1 1,-24 0-16,0 0 16,0 0-16,0-1 15,0 1-15,0 0 16,0 0-16,0 0 15,0-1-15,0 1 16,0 0-16,0 0 16,0 24-16,0-24 15,0 0-15,0 0 16,-24 0-16,-1-1 16,25 1-1,-25 0-15,0 0 0,0 25 16,1-26-16,-1 1 15,-25 0-15,50 0 16,-25-25-16,1 25 16,-1-1-1,0 1 17,25 0-32,-25-25 15,0 25-15,1 0 31,-1-1-15,25 1 15,-25 0 1,0-25-17,25 25 1,-25-25-1,25 25-15,0-1 16,-24-24 15,24 25-15,24-25 156,1 0-172,25 0 15,-25 0-15,-1 0 16,1 0-16,25 0 16,-25 0-16,-1 0 15,1 0-15,0 0 16,0 0 0,0 0 15</inkml:trace>
  <inkml:trace contextRef="#ctx0" brushRef="#br0" timeOffset="12799.67">15528 15776 0,'0'25'125,"0"24"-125,-25 1 15,25-25 1,-25 24-16,0 1 16,-24-1-16,24 1 15,0 0-15,-25 24 16,50-49-16,-24 24 15,-26 1-15,50-25 16,-25 0-16,0 49 16,25-49-16,-24 0 15,24 0-15,0-1 16,-25 1 0,0-25-1,25 25 1,0 0 46</inkml:trace>
  <inkml:trace contextRef="#ctx0" brushRef="#br0" timeOffset="14012.48">15106 15850 0,'25'0'156,"-25"25"-156,0 0 15,49 24-15,-49 1 16,25-25-16,0 24 16,-25-24-16,25 0 15,24 25-15,-49-26 16,25 1-16,0 25 16,-25-25-16,25 24 15,0-24-15,24 25 16,-24-1-16,-25-24 15,25 0-15,0 25 16,0-26 0,-25 1-1,0 0-15,24-25 16,1 0 0,-25 25-16,0 0 62,25-25 1</inkml:trace>
  <inkml:trace contextRef="#ctx0" brushRef="#br0" timeOffset="16701.53">16570 15825 0,'24'0'203,"-24"-24"-203,25 24 16,0 0-16,0 0 15,24-25-15,-24 25 16,0 0-16,0 0 15,0 0-15,-1 0 16,1 0 0,0 0-1,0 0 17,0 0-1,-25 25-16,24-25-15,-24 24 32,0 1-17,0 0 1,0 0-16,0 0 16,0-1-1,0 1 1,0 0-16,0 0 15,0 0 1,0-1 0,0 1-1,0 0 1,0 0 0,0 0 15,-24-1-16,-1-24 1,25 25 0,-25-25-16,0 0 62,0 0-46,1 0-1,-26 0 1,25 0 0,0 0 77,50 0 204,-25 25-281,50-25-16,-25 25 16,-1-25-16,26 25 15,-25-25-15,0 24 16,-1-24-16,1 0 15,0 0 1,-25 25 0,25-25-1,-25 25 17,25-25 14,-25 25 17,0 0-47,0 0 15,0-1-16,0 1 1,0 0 0,0 0 15,0 0-15,-25-25-1,25 24 1,-25-24 15,0 25-31,25 0 31,-25-25-31,1 0 16,-1 0-16,0 0 16,0 0-16,0 0 15,1 0-15,-1 0 16,0 0-1,0 0 1,0 0 15,1 0-15,-1 0 15,0 0-15,0 0 46,25-25-30,0 0-1</inkml:trace>
  <inkml:trace contextRef="#ctx0" brushRef="#br0" timeOffset="17705.48">17909 16346 0,'25'0'47,"0"0"0,-1 0-31,1 0-1,25-25-15,-25 25 16,-1 0-16,26 0 16,-25-24-16,0 24 15,-1 0-15,1 0 16,0 0-16,0 0 15,0 0 1,-1 0 0,1 0 15</inkml:trace>
  <inkml:trace contextRef="#ctx0" brushRef="#br0" timeOffset="18982">17835 16644 0,'0'25'62,"0"0"1,24-1-47,1-24-1,0 0 1,0 0-16,0 0 15,-1 0-15,26 0 16,-25 0 0,0 0-1,-1 0 1,1 0 0,0 0-1,0 0 32,0 0 0,-1 0-47,1 0 16,25 0-1,-25 0-15,-1 0 16,1 0-1,0 0 1,0 0 15,0 0 47</inkml:trace>
  <inkml:trace contextRef="#ctx0" brushRef="#br0" timeOffset="22448.84">20439 15553 0,'0'0'0,"-25"0"47,0 0-32,1 0-15,-1 0 16,-25 0 0,25 0-1,1 0-15,-1 0 31,0 0-15,0 0 0,25 24-1,-25-24-15,25 25 16,-24 0-16,-1 0 16,0 0-16,0-1 15,0 1-15,1 0 16,24 0-16,-25 0 15,25-1-15,-25 1 16,25 0-16,-25 0 16,25 0-16,-25 24 15,25-24 1,0 0-16,-24-25 16,24 25-16,0-1 15,0 1-15,0 0 31,0 0-15,0 0-16,0-1 31,0 1-31,0 0 0,0 0 16,0 0 0,0-1-1,0 1 1,0 0-1,0 0 1,0 0-16,24-25 16,-24 25-16,25-1 15,-25 1 1,25-25 0,-25 25-1,25-25-15,0 0 31,-25 25-15,24-25 0,-24 25 15,25-25-15,0 0 15,0 0-16,-25 24 1,25-24 0,-1 0-1,1 0 1,0 0-16,0 0 16,0 0-1,-1 0-15,1 0 16,0 0 15,0 0-31,0 0 31,-1 0 1,-24-24 14,25-26-30,-25 25 0,0 0-16,25 25 0,-25-24 15,0-1-15,0 0 16,0 0 0,0 0 15,0 0-31,0 1 47,0-1-16,0 0 16,0 0-32,0 0 32,-25 25-15,25-24-17,-25 24 1,25-25 15,-24 25-31,24-25 16,-25 25 15,0 0-31,25-25 31,-25 25-15,0 0 15,25-25-15,-24 25-1,-1 0 32,0 0-16,0 0 32,0 0-1,25-24-62,-24 24 32,-1 0-1,0 0 47,0 0 16,0-25-63,1 25-15,-1 0 31,0 0 31,0 0 78</inkml:trace>
  <inkml:trace contextRef="#ctx0" brushRef="#br0" timeOffset="28358.62">18331 6697 0,'24'0'109,"1"0"-62,25 0-32,-25 0 1,-1 0 0,1 0-16,0 0 15,0 0-15,0 0 16,0 0-16,-1 0 16,1 0-1,0 0-15,25 0 16,-26 0-1,1 0-15,0 25 16,0-25-16,0 0 31,-1 0 1,1 0-1,0 0 125</inkml:trace>
  <inkml:trace contextRef="#ctx0" brushRef="#br0" timeOffset="29208.76">21258 6697 0,'24'0'16,"1"0"-16,0 25 15,0-25 1,0 0-16,-1 0 15,1 0 1,0 25-16,25-25 16,-1 0-16,1 0 15,-1 0-15,-24 0 16,25 0-16,-25 0 16,0 25-16,-1-25 15,1 0-15,0 0 16,0 0-16,-25 24 15,25-24-15,-1 0 16,1 0-16,25 0 16,-50 25-1,25-25-15,-1 0 32,1 0-1</inkml:trace>
  <inkml:trace contextRef="#ctx0" brushRef="#br0" timeOffset="30553.42">21878 10170 0,'0'25'63,"25"-25"-32,-1 0-15,1 25-16,0-25 15,0 0-15,0 0 16,-1 0-16,1 0 16,25 0-1,-25 0 1,-1 0-16,-24 24 16,25-24-16,0 0 15,0 0 1,0 0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6:29.8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30038 11807 0,'25'0'125,"0"0"-110,0 0-15,24 0 16,-24 0-1,25 0 1,-25 0 0,49 0-16,-49 0 15,25 0 1,-26 0 0,1 0-16,0 0 15,0 0 1,0 0 15,-1 0 16,1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7:51.3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6921 6772 0,'0'24'141,"0"1"-126,0 25 1,0-25-16,0 24 15,-25-24-15,25 50 16,0-51-16,0 26 16,0-25-16,0 24 15,0-24 1,0 0 0,0 25-1,0-26 1,0 1-1,0 25 1,0-25-16,0-1 16,0 1-16,0 0 15,0 0 1,0 0 0,-25-25-16,25 24 15,0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8:57.3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1042 2902 0,'25'0'125,"-1"0"-93,1 0-17,0 0-15,0 0 16,24 0-16,1 0 15,24-25-15,26 25 16,98 0-16,1 0 16,-1 0-16,0 0 15,26 0-15,-26 0 16,-49 0-16,49 0 16,1 0-16,-26 0 15,-24 0-15,25 0 16,0-24-16,-75 24 15,0 0-15,0 0 16,-24 0-16,-26 0 16,1 0-16,-25 0 15,-1 0-15,1 0 16,0 0 0,0 0-16,24 0 15,-24 0-15,50 0 16,-26 0-16,26 0 15,-51 0-15,26 0 16,0 0-16,-1 0 16,1 0-16,0 0 31,-26 0-31,1 0 16,25 0-16,-1 0 15,1 0-15,0 0 0,-26 0 16,26 0-1,-25 0-15,24 0 16,-24 0-16,0 0 0,25 0 16,-26 0-16,1 0 15,0 0-15,25 0 16,-26 0-16,1 0 16,25 0-16,-25 0 15,-1 0 1,1 0 31,0 0 0,0 0 15,0 0-15,0 0-31,-1 0-16,1 0 15,0 0-15,0 0 16,0 0-16,-1 0 15,1 0-15,0 0 16,0 0 15,0 0 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9:04.5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18033 3001 0,'0'-24'31,"25"24"-15,-25-25 93,25 25-62,-1-25-31,1 25-16,74 0 16,25-25-16,50-24 15,74 24-15,-49 0 16,-26 25-16,1-25 15,-1 25-15,1 0 16,-75 0-16,25 0 16,-24 0-16,24-25 15,-50 25-15,-24 0 16,49 0-16,-25 0 16,-24 0-16,-1 0 15,1 0-15,0 0 16,-26 0-16,51 0 15,-50-24-15,0 24 16,24 0-16,1 0 16,-1 0-16,-24 0 15,0 0-15,25 0 16,-26 0 0,26 0-16,-25 0 15,0 0 1,-1 0-16,26 0 15,-25 0-15,24 0 16,1 0-16,-25 0 16,24 0-16,1 0 15,-25 0-15,24 0 16,-24 0-16,25 0 16,-1 0-16,1 0 0,0 0 15,-1 0 1,26 24-16,-26-24 0,26 0 15,-26 25-15,1-25 16,-25 0-16,49 25 16,-24-25-16,-1 0 15,-24 0-15,25 25 16,-25-25-16,-1 0 16,1 0-16,0 25 15,0-25-15,0 0 16,24 0-1,-24 0 1,0 0-16,0 0 16,-1 0-16,1 0 15,0 0-15,0 0 16,0 0-16,0 0 16,-1 0-16,1 0 15,0 0 1,0 0-16,0 0 15,24 0 1,-24 0 0,0 0-16,0 0 15,-1 0-15,1 0 16,0 0-16,0 0 16,0 0-1,-1 0 1,1 0-1,0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3T06:29:08.2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843 3969 0,'0'-25'62,"0"0"1,25 0 15,0 25-78,0 0 31,0 0-15,-1 0 15,1 0-15,0 0-1,0 0 17,0 0-32,-1 0 0,1 0 15,0 0-15,0 0 16,0 0-1,-1 0-15,1 0 16,0 0 0,0 0-16,0 0 15,-1 0 1,1 0-16,0 0 16,0 0-16,0 0 15,-1 0-15,1 0 16,25 0-1,-25 0-15,24 0 16,-24 0 0,-25 25-1,50-25-15,-25 0 0,-1 0 16,26 25-16,-25-25 16,24 0-1,-24 0 1,0 25-16,0-25 15,0 0-15,-1 25 16,1-25-16,25 0 16,-25 0-16,24 0 15,-24 0-15,25 0 16,-26 0-16,1 24 16,25-24-16,-25 0 15,-1 0-15,26 0 16,-25 0-1,24 0-15,-24 0 16,0 0 0,25 0-1,-26 0 1,1 0-16,0 0 16,25 0-1,-25 0 1,24 0-16,1 0 15,-1 0 1,-24 0-16,25 0 0,-25 0 16,24 0-16,-24 0 15,0 0-15,0 0 16,49 0-16,-24 0 16,24 0-16,-24 0 15,24 0-15,-24 0 16,24 0-16,-24 0 15,-1 0-15,1 0 16,0 0-16,-1 0 16,1 0-16,-25 0 15,24 0-15,1 0 16,-1 25-16,1-25 16,0 0-16,-1 0 15,1 0-15,-1 0 16,26 0-16,-50 0 15,24 0-15,-24 0 16,25 0-16,-26 0 16,1 25-16,0-25 15,0 0-15,0 0 16,-1 0-16,1 0 16,0 0-16,0 0 15,24 0 1,-24 0-1,25 0 1,-25 0 0,49 0-1,-49 0-15,25 0 16,-26 0-16,26 0 16,0 0-16,-26 0 15,1 0-15,0 0 16,49 0-16,-49 0 15,0 0-15,0 0 16,49 0-16,-24 0 16,-25 0-16,24 0 15,1 0-15,-1 0 16,-24 0-16,0 0 16,0 0-16,0 0 15,-1 0-15,1 0 16,0 0-16,0 0 15,25 0-15,-26 0 16,26 0 0,-25 0-16,0 0 31,-1 0-31,1 0 16,25 0-16,-1 25 15,-24-25-15,0 0 16,0 0-16,0 0 15,-1 0-15,1 0 16,0 0-16,25 0 16,-26 0-16,1 0 15,25 0-15,-25 0 16,-1 0-16,26 0 16,-25 0-1,0 0 1,-1 0-1,1 0-15,0 0 16,0 0 0,0 0-1,-1 0-15,1 0 16,0 0 15,0 0-15,0 0-1,0 0 17,-1 0-17,1 0 17,0 0-32,0 0 31,0 0-16,-1 0 1,1 0 0,0 0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76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3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0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95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0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0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47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Relationship Id="rId1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4.png"/><Relationship Id="rId7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3.xml"/><Relationship Id="rId10" Type="http://schemas.openxmlformats.org/officeDocument/2006/relationships/image" Target="../media/image32.png"/><Relationship Id="rId4" Type="http://schemas.openxmlformats.org/officeDocument/2006/relationships/image" Target="../media/image120.png"/><Relationship Id="rId9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customXml" Target="../ink/ink12.xml"/><Relationship Id="rId26" Type="http://schemas.openxmlformats.org/officeDocument/2006/relationships/customXml" Target="../ink/ink14.xml"/><Relationship Id="rId3" Type="http://schemas.openxmlformats.org/officeDocument/2006/relationships/image" Target="../media/image12.png"/><Relationship Id="rId21" Type="http://schemas.openxmlformats.org/officeDocument/2006/relationships/image" Target="../media/image48.png"/><Relationship Id="rId12" Type="http://schemas.openxmlformats.org/officeDocument/2006/relationships/customXml" Target="../ink/ink9.xml"/><Relationship Id="rId17" Type="http://schemas.openxmlformats.org/officeDocument/2006/relationships/image" Target="../media/image46.png"/><Relationship Id="rId25" Type="http://schemas.openxmlformats.org/officeDocument/2006/relationships/image" Target="../media/image50.png"/><Relationship Id="rId2" Type="http://schemas.openxmlformats.org/officeDocument/2006/relationships/image" Target="../media/image11.png"/><Relationship Id="rId16" Type="http://schemas.openxmlformats.org/officeDocument/2006/relationships/customXml" Target="../ink/ink11.xm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43.png"/><Relationship Id="rId37" Type="http://schemas.openxmlformats.org/officeDocument/2006/relationships/image" Target="../media/image56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28" Type="http://schemas.openxmlformats.org/officeDocument/2006/relationships/customXml" Target="../ink/ink15.xml"/><Relationship Id="rId10" Type="http://schemas.openxmlformats.org/officeDocument/2006/relationships/customXml" Target="../ink/ink8.xml"/><Relationship Id="rId4" Type="http://schemas.openxmlformats.org/officeDocument/2006/relationships/customXml" Target="../ink/ink6.xml"/><Relationship Id="rId9" Type="http://schemas.openxmlformats.org/officeDocument/2006/relationships/image" Target="../media/image42.png"/><Relationship Id="rId14" Type="http://schemas.openxmlformats.org/officeDocument/2006/relationships/customXml" Target="../ink/ink10.xml"/><Relationship Id="rId22" Type="http://schemas.openxmlformats.org/officeDocument/2006/relationships/customXml" Target="../ink/ink13.xml"/><Relationship Id="rId27" Type="http://schemas.openxmlformats.org/officeDocument/2006/relationships/image" Target="../media/image51.png"/><Relationship Id="rId30" Type="http://schemas.openxmlformats.org/officeDocument/2006/relationships/customXml" Target="../ink/ink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6.png"/><Relationship Id="rId18" Type="http://schemas.openxmlformats.org/officeDocument/2006/relationships/customXml" Target="../ink/ink27.xml"/><Relationship Id="rId3" Type="http://schemas.openxmlformats.org/officeDocument/2006/relationships/customXml" Target="../ink/ink19.xml"/><Relationship Id="rId21" Type="http://schemas.openxmlformats.org/officeDocument/2006/relationships/image" Target="../media/image80.png"/><Relationship Id="rId7" Type="http://schemas.openxmlformats.org/officeDocument/2006/relationships/customXml" Target="../ink/ink21.xml"/><Relationship Id="rId12" Type="http://schemas.openxmlformats.org/officeDocument/2006/relationships/customXml" Target="../ink/ink24.xml"/><Relationship Id="rId17" Type="http://schemas.openxmlformats.org/officeDocument/2006/relationships/image" Target="../media/image78.png"/><Relationship Id="rId2" Type="http://schemas.openxmlformats.org/officeDocument/2006/relationships/image" Target="../media/image17.png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image" Target="../media/image77.png"/><Relationship Id="rId10" Type="http://schemas.openxmlformats.org/officeDocument/2006/relationships/image" Target="../media/image31.png"/><Relationship Id="rId19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customXml" Target="../ink/ink22.xml"/><Relationship Id="rId14" Type="http://schemas.openxmlformats.org/officeDocument/2006/relationships/customXml" Target="../ink/ink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customXml" Target="../ink/ink33.xml"/><Relationship Id="rId18" Type="http://schemas.openxmlformats.org/officeDocument/2006/relationships/image" Target="../media/image89.png"/><Relationship Id="rId3" Type="http://schemas.openxmlformats.org/officeDocument/2006/relationships/customXml" Target="../ink/ink29.xml"/><Relationship Id="rId21" Type="http://schemas.openxmlformats.org/officeDocument/2006/relationships/customXml" Target="../ink/ink37.xml"/><Relationship Id="rId7" Type="http://schemas.openxmlformats.org/officeDocument/2006/relationships/customXml" Target="../ink/ink30.xml"/><Relationship Id="rId12" Type="http://schemas.openxmlformats.org/officeDocument/2006/relationships/image" Target="../media/image86.png"/><Relationship Id="rId17" Type="http://schemas.openxmlformats.org/officeDocument/2006/relationships/customXml" Target="../ink/ink35.xml"/><Relationship Id="rId2" Type="http://schemas.openxmlformats.org/officeDocument/2006/relationships/image" Target="../media/image18.png"/><Relationship Id="rId16" Type="http://schemas.openxmlformats.org/officeDocument/2006/relationships/image" Target="../media/image88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customXml" Target="../ink/ink32.xml"/><Relationship Id="rId32" Type="http://schemas.openxmlformats.org/officeDocument/2006/relationships/image" Target="../media/image96.png"/><Relationship Id="rId15" Type="http://schemas.openxmlformats.org/officeDocument/2006/relationships/customXml" Target="../ink/ink34.xml"/><Relationship Id="rId10" Type="http://schemas.openxmlformats.org/officeDocument/2006/relationships/image" Target="../media/image85.png"/><Relationship Id="rId19" Type="http://schemas.openxmlformats.org/officeDocument/2006/relationships/customXml" Target="../ink/ink36.xml"/><Relationship Id="rId9" Type="http://schemas.openxmlformats.org/officeDocument/2006/relationships/customXml" Target="../ink/ink31.xml"/><Relationship Id="rId1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0176" y="1905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413379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CA96-1F2D-4DDA-9B0B-EF248398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830998"/>
          </a:xfrm>
        </p:spPr>
        <p:txBody>
          <a:bodyPr/>
          <a:lstStyle/>
          <a:p>
            <a:r>
              <a:rPr lang="en-US" dirty="0"/>
              <a:t>Basics</a:t>
            </a:r>
            <a:endParaRPr lang="ar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AF518E-DCDB-47F1-948F-DEA4E55CA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250"/>
          <a:stretch/>
        </p:blipFill>
        <p:spPr>
          <a:xfrm>
            <a:off x="1524001" y="1295401"/>
            <a:ext cx="8884659" cy="340121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E1E124-0460-4B16-87F3-192C2D30D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773" y="2787565"/>
            <a:ext cx="382524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D3978C-5956-4075-B1EC-2A256EA6DDB4}"/>
              </a:ext>
            </a:extLst>
          </p:cNvPr>
          <p:cNvSpPr txBox="1"/>
          <p:nvPr/>
        </p:nvSpPr>
        <p:spPr>
          <a:xfrm>
            <a:off x="1828311" y="753251"/>
            <a:ext cx="9448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mbria Math"/>
                <a:ea typeface="Cambria Math"/>
              </a:rPr>
              <a:t>Example: write the vertex set, the edge set, and provide a table showing the edge-end point function.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C809F4-444F-445D-89D3-41F2DA5CD714}"/>
                  </a:ext>
                </a:extLst>
              </p14:cNvPr>
              <p14:cNvContentPartPr/>
              <p14:nvPr/>
            </p14:nvContentPartPr>
            <p14:xfrm>
              <a:off x="9376200" y="3804120"/>
              <a:ext cx="634320" cy="27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C809F4-444F-445D-89D3-41F2DA5CD7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60360" y="3740760"/>
                <a:ext cx="665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69B6EEF-A29F-441A-8A6C-9CB430659D30}"/>
                  </a:ext>
                </a:extLst>
              </p14:cNvPr>
              <p14:cNvContentPartPr/>
              <p14:nvPr/>
            </p14:nvContentPartPr>
            <p14:xfrm>
              <a:off x="8893800" y="2125440"/>
              <a:ext cx="143280" cy="125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69B6EEF-A29F-441A-8A6C-9CB430659D3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77960" y="2062080"/>
                <a:ext cx="17460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86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CA96-1F2D-4DDA-9B0B-EF248398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67" y="-159602"/>
            <a:ext cx="8229600" cy="830998"/>
          </a:xfrm>
        </p:spPr>
        <p:txBody>
          <a:bodyPr/>
          <a:lstStyle/>
          <a:p>
            <a:r>
              <a:rPr lang="en-US" dirty="0"/>
              <a:t>Basics</a:t>
            </a:r>
            <a:endParaRPr lang="ar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AF518E-DCDB-47F1-948F-DEA4E55CA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250"/>
          <a:stretch/>
        </p:blipFill>
        <p:spPr>
          <a:xfrm>
            <a:off x="665871" y="1887726"/>
            <a:ext cx="8884659" cy="340121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D3978C-5956-4075-B1EC-2A256EA6DDB4}"/>
                  </a:ext>
                </a:extLst>
              </p:cNvPr>
              <p:cNvSpPr txBox="1"/>
              <p:nvPr/>
            </p:nvSpPr>
            <p:spPr>
              <a:xfrm>
                <a:off x="145367" y="984275"/>
                <a:ext cx="1192546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Example: find all edges that are incident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tantia"/>
                  </a:rPr>
                  <a:t>, all vertices that are adjacent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tantia"/>
                  </a:rPr>
                  <a:t>, all edges that are adjacent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onstantia"/>
                  </a:rPr>
                  <a:t>, all loops, all parallel edges, all vertices that are adjacent to themselves, and all isolated vertices.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D3978C-5956-4075-B1EC-2A256EA6D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7" y="984275"/>
                <a:ext cx="11925465" cy="1200329"/>
              </a:xfrm>
              <a:prstGeom prst="rect">
                <a:avLst/>
              </a:prstGeom>
              <a:blipFill>
                <a:blip r:embed="rId3"/>
                <a:stretch>
                  <a:fillRect l="-818" t="-5076" r="-1074" b="-10660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B88C04-95DF-4463-B18B-2BBFA674AC01}"/>
                  </a:ext>
                </a:extLst>
              </p:cNvPr>
              <p:cNvSpPr txBox="1"/>
              <p:nvPr/>
            </p:nvSpPr>
            <p:spPr>
              <a:xfrm>
                <a:off x="7622556" y="3429000"/>
                <a:ext cx="3855948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 are incident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𝑎𝑛𝑑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 are adjacent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𝑎𝑛𝑑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 are adjacent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𝑎𝑛𝑑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 are loops.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𝑎𝑛𝑑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 are parallel.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𝑎𝑛𝑑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 are adjacent to themselves.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 is an isolated vertex.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B88C04-95DF-4463-B18B-2BBFA674A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56" y="3429000"/>
                <a:ext cx="3855948" cy="3170099"/>
              </a:xfrm>
              <a:prstGeom prst="rect">
                <a:avLst/>
              </a:prstGeom>
              <a:blipFill>
                <a:blip r:embed="rId4"/>
                <a:stretch>
                  <a:fillRect l="-1422" t="-1154" b="-2308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119A1E-6CF6-4966-872A-B78984533D53}"/>
                  </a:ext>
                </a:extLst>
              </p14:cNvPr>
              <p14:cNvContentPartPr/>
              <p14:nvPr/>
            </p14:nvContentPartPr>
            <p14:xfrm>
              <a:off x="8036640" y="4286160"/>
              <a:ext cx="17892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119A1E-6CF6-4966-872A-B78984533D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0800" y="4222800"/>
                <a:ext cx="210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3FD21D-4FA0-481B-AF26-EFC95A79DFCD}"/>
                  </a:ext>
                </a:extLst>
              </p14:cNvPr>
              <p14:cNvContentPartPr/>
              <p14:nvPr/>
            </p14:nvContentPartPr>
            <p14:xfrm>
              <a:off x="8876160" y="4286160"/>
              <a:ext cx="13428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3FD21D-4FA0-481B-AF26-EFC95A79DF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60320" y="4222800"/>
                <a:ext cx="165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A22AEF-1DD4-40BB-B6EF-54EF43B30175}"/>
                  </a:ext>
                </a:extLst>
              </p14:cNvPr>
              <p14:cNvContentPartPr/>
              <p14:nvPr/>
            </p14:nvContentPartPr>
            <p14:xfrm>
              <a:off x="10813680" y="4250520"/>
              <a:ext cx="19692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A22AEF-1DD4-40BB-B6EF-54EF43B301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97840" y="4187160"/>
                <a:ext cx="2282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85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CA96-1F2D-4DDA-9B0B-EF248398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6" y="-433859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Same Graphs</a:t>
            </a: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8DD6C-FCCA-4B3B-AEBE-C0CB4C4E8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464"/>
            <a:ext cx="8229600" cy="5425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06B514-FE8C-456D-BC1A-4FAEB1546290}"/>
              </a:ext>
            </a:extLst>
          </p:cNvPr>
          <p:cNvSpPr txBox="1"/>
          <p:nvPr/>
        </p:nvSpPr>
        <p:spPr>
          <a:xfrm>
            <a:off x="8040988" y="3606316"/>
            <a:ext cx="4412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Both drawings are representations of the same graph with edge-point function:</a:t>
            </a:r>
            <a:endParaRPr lang="ar-JO" dirty="0"/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0600DF50-57B8-4D55-857B-F83B20C1C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92860"/>
              </p:ext>
            </p:extLst>
          </p:nvPr>
        </p:nvGraphicFramePr>
        <p:xfrm>
          <a:off x="8353343" y="4298367"/>
          <a:ext cx="3787336" cy="2225040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1893668">
                  <a:extLst>
                    <a:ext uri="{9D8B030D-6E8A-4147-A177-3AD203B41FA5}">
                      <a16:colId xmlns:a16="http://schemas.microsoft.com/office/drawing/2014/main" val="3603083640"/>
                    </a:ext>
                  </a:extLst>
                </a:gridCol>
                <a:gridCol w="1893668">
                  <a:extLst>
                    <a:ext uri="{9D8B030D-6E8A-4147-A177-3AD203B41FA5}">
                      <a16:colId xmlns:a16="http://schemas.microsoft.com/office/drawing/2014/main" val="1719524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Endpoints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Edge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86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{v1,v2}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e1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25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{v2,v3}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e2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3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{v3,v4}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e3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23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{v4,v5}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e4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38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{v5,v1}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e5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47580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30F9A0B-489D-4A2B-99B4-CD68EE7BA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087"/>
          <a:stretch/>
        </p:blipFill>
        <p:spPr>
          <a:xfrm>
            <a:off x="0" y="754861"/>
            <a:ext cx="8950701" cy="905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DFD85A-9D3A-4474-91F9-71237443BB8F}"/>
                  </a:ext>
                </a:extLst>
              </p14:cNvPr>
              <p14:cNvContentPartPr/>
              <p14:nvPr/>
            </p14:nvContentPartPr>
            <p14:xfrm>
              <a:off x="2473560" y="2437920"/>
              <a:ext cx="18360" cy="29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DFD85A-9D3A-4474-91F9-71237443BB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7720" y="2374560"/>
                <a:ext cx="496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93972A-1397-430F-B0E8-A22E7681B36F}"/>
                  </a:ext>
                </a:extLst>
              </p14:cNvPr>
              <p14:cNvContentPartPr/>
              <p14:nvPr/>
            </p14:nvContentPartPr>
            <p14:xfrm>
              <a:off x="375120" y="1027080"/>
              <a:ext cx="1839960" cy="18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93972A-1397-430F-B0E8-A22E7681B3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280" y="963720"/>
                <a:ext cx="1871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2D385E2-37FE-45CB-81D5-8E93EA30B74B}"/>
                  </a:ext>
                </a:extLst>
              </p14:cNvPr>
              <p14:cNvContentPartPr/>
              <p14:nvPr/>
            </p14:nvContentPartPr>
            <p14:xfrm>
              <a:off x="6491880" y="982440"/>
              <a:ext cx="1875600" cy="9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D385E2-37FE-45CB-81D5-8E93EA30B7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6040" y="919080"/>
                <a:ext cx="19069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7FBA98-3AB1-4FF5-81F1-00D35E00BF46}"/>
                  </a:ext>
                </a:extLst>
              </p14:cNvPr>
              <p14:cNvContentPartPr/>
              <p14:nvPr/>
            </p14:nvContentPartPr>
            <p14:xfrm>
              <a:off x="303480" y="1401840"/>
              <a:ext cx="2259720" cy="72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7FBA98-3AB1-4FF5-81F1-00D35E00BF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7640" y="1338480"/>
                <a:ext cx="22910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5C4D56-C443-45AF-9526-12E087E74052}"/>
                  </a:ext>
                </a:extLst>
              </p14:cNvPr>
              <p14:cNvContentPartPr/>
              <p14:nvPr/>
            </p14:nvContentPartPr>
            <p14:xfrm>
              <a:off x="8438400" y="4857840"/>
              <a:ext cx="214920" cy="9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5C4D56-C443-45AF-9526-12E087E740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22560" y="4794480"/>
                <a:ext cx="246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ED422F-FA5C-4F94-B938-166A134903A7}"/>
                  </a:ext>
                </a:extLst>
              </p14:cNvPr>
              <p14:cNvContentPartPr/>
              <p14:nvPr/>
            </p14:nvContentPartPr>
            <p14:xfrm>
              <a:off x="10420920" y="4813200"/>
              <a:ext cx="536040" cy="4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ED422F-FA5C-4F94-B938-166A134903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05080" y="4749840"/>
                <a:ext cx="567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F6ACD44-22C7-45D2-9EB4-CD35ABA5FBD8}"/>
                  </a:ext>
                </a:extLst>
              </p14:cNvPr>
              <p14:cNvContentPartPr/>
              <p14:nvPr/>
            </p14:nvContentPartPr>
            <p14:xfrm>
              <a:off x="4080960" y="6429240"/>
              <a:ext cx="178920" cy="223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F6ACD44-22C7-45D2-9EB4-CD35ABA5FB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5120" y="6365880"/>
                <a:ext cx="2102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340A5E-EB0D-47AC-93E7-D295A4BDD890}"/>
                  </a:ext>
                </a:extLst>
              </p14:cNvPr>
              <p14:cNvContentPartPr/>
              <p14:nvPr/>
            </p14:nvContentPartPr>
            <p14:xfrm>
              <a:off x="3768480" y="5072040"/>
              <a:ext cx="142920" cy="161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340A5E-EB0D-47AC-93E7-D295A4BDD8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52640" y="5008680"/>
                <a:ext cx="1742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F9655E-4383-44DD-BFE9-7E757F170D74}"/>
                  </a:ext>
                </a:extLst>
              </p14:cNvPr>
              <p14:cNvContentPartPr/>
              <p14:nvPr/>
            </p14:nvContentPartPr>
            <p14:xfrm>
              <a:off x="2170080" y="4661280"/>
              <a:ext cx="27000" cy="330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F9655E-4383-44DD-BFE9-7E757F170D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54240" y="4597920"/>
                <a:ext cx="583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6DA838-1898-4BDD-AD48-CD13A2E85CF1}"/>
                  </a:ext>
                </a:extLst>
              </p14:cNvPr>
              <p14:cNvContentPartPr/>
              <p14:nvPr/>
            </p14:nvContentPartPr>
            <p14:xfrm>
              <a:off x="5447160" y="4590000"/>
              <a:ext cx="196920" cy="455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6DA838-1898-4BDD-AD48-CD13A2E85C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31320" y="4526640"/>
                <a:ext cx="22824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FB32572-9DDD-4D49-9C3A-9EB9321B7423}"/>
                  </a:ext>
                </a:extLst>
              </p14:cNvPr>
              <p14:cNvContentPartPr/>
              <p14:nvPr/>
            </p14:nvContentPartPr>
            <p14:xfrm>
              <a:off x="7420680" y="5081040"/>
              <a:ext cx="9000" cy="71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FB32572-9DDD-4D49-9C3A-9EB9321B742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04840" y="5017680"/>
                <a:ext cx="40320" cy="1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73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48E1-0E63-44A0-A385-65A8C7BE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105569"/>
            <a:ext cx="8229600" cy="1143000"/>
          </a:xfrm>
        </p:spPr>
        <p:txBody>
          <a:bodyPr/>
          <a:lstStyle/>
          <a:p>
            <a:r>
              <a:rPr lang="en-US" dirty="0"/>
              <a:t>Simple Graphs</a:t>
            </a:r>
            <a:endParaRPr lang="ar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F30796-8106-4DF9-AEE7-1221EC801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782" y="914401"/>
            <a:ext cx="8786437" cy="610408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14900DE-A15A-40A8-A5FB-C5CA234FCB07}"/>
                  </a:ext>
                </a:extLst>
              </p14:cNvPr>
              <p14:cNvContentPartPr/>
              <p14:nvPr/>
            </p14:nvContentPartPr>
            <p14:xfrm>
              <a:off x="5866920" y="5911560"/>
              <a:ext cx="384120" cy="794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14900DE-A15A-40A8-A5FB-C5CA234FCB0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7560" y="5902200"/>
                <a:ext cx="402840" cy="8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39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48E1-0E63-44A0-A385-65A8C7BE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105569"/>
            <a:ext cx="8229600" cy="1143000"/>
          </a:xfrm>
        </p:spPr>
        <p:txBody>
          <a:bodyPr/>
          <a:lstStyle/>
          <a:p>
            <a:r>
              <a:rPr lang="en-US" dirty="0"/>
              <a:t>Complete Graphs</a:t>
            </a:r>
            <a:endParaRPr lang="ar-J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E2E06-ED27-48FD-B178-CDCD2C1B5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914400"/>
            <a:ext cx="8763000" cy="60715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C3CD08-B68A-4227-B394-BA0DB9638BF7}"/>
                  </a:ext>
                </a:extLst>
              </p14:cNvPr>
              <p14:cNvContentPartPr/>
              <p14:nvPr/>
            </p14:nvContentPartPr>
            <p14:xfrm>
              <a:off x="7295400" y="3875400"/>
              <a:ext cx="429120" cy="45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C3CD08-B68A-4227-B394-BA0DB9638B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6040" y="3866040"/>
                <a:ext cx="447840" cy="4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27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61C2-3778-4EEC-B8F2-989FEDA2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-194032"/>
            <a:ext cx="8229600" cy="1143000"/>
          </a:xfrm>
        </p:spPr>
        <p:txBody>
          <a:bodyPr/>
          <a:lstStyle/>
          <a:p>
            <a:r>
              <a:rPr lang="en-US" dirty="0"/>
              <a:t>Bipartite Graphs (</a:t>
            </a:r>
            <a:r>
              <a:rPr lang="en-US" dirty="0" err="1"/>
              <a:t>Bigraphs</a:t>
            </a:r>
            <a:r>
              <a:rPr lang="en-US" dirty="0"/>
              <a:t>)</a:t>
            </a:r>
            <a:endParaRPr lang="ar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E2655-D9C5-45D0-8EB9-48F0A05AF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597" y="850492"/>
            <a:ext cx="8840422" cy="5948954"/>
          </a:xfrm>
        </p:spPr>
      </p:pic>
    </p:spTree>
    <p:extLst>
      <p:ext uri="{BB962C8B-B14F-4D97-AF65-F5344CB8AC3E}">
        <p14:creationId xmlns:p14="http://schemas.microsoft.com/office/powerpoint/2010/main" val="337586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79D9-930E-4431-9642-F4A36C69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-33728"/>
            <a:ext cx="8229600" cy="1143000"/>
          </a:xfrm>
        </p:spPr>
        <p:txBody>
          <a:bodyPr/>
          <a:lstStyle/>
          <a:p>
            <a:r>
              <a:rPr lang="en-US" dirty="0"/>
              <a:t>Sub-graphs </a:t>
            </a:r>
            <a:endParaRPr lang="ar-J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2C197-E79B-4833-9740-D1978B89C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024997"/>
            <a:ext cx="9042816" cy="63038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3A1D81-D8F7-4C18-A113-7999E9D48E6E}"/>
                  </a:ext>
                </a:extLst>
              </p14:cNvPr>
              <p14:cNvContentPartPr/>
              <p14:nvPr/>
            </p14:nvContentPartPr>
            <p14:xfrm>
              <a:off x="6465240" y="5179320"/>
              <a:ext cx="268200" cy="25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3A1D81-D8F7-4C18-A113-7999E9D48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9400" y="5115960"/>
                <a:ext cx="299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51C9EA-7CD1-4B71-AA20-8447E6C1FA51}"/>
                  </a:ext>
                </a:extLst>
              </p14:cNvPr>
              <p14:cNvContentPartPr/>
              <p14:nvPr/>
            </p14:nvContentPartPr>
            <p14:xfrm>
              <a:off x="5956200" y="5438160"/>
              <a:ext cx="527040" cy="661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51C9EA-7CD1-4B71-AA20-8447E6C1FA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0360" y="5374800"/>
                <a:ext cx="55836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3F7568-84B2-4D88-9215-0C5F1647F0DA}"/>
                  </a:ext>
                </a:extLst>
              </p14:cNvPr>
              <p14:cNvContentPartPr/>
              <p14:nvPr/>
            </p14:nvContentPartPr>
            <p14:xfrm>
              <a:off x="1705680" y="3152160"/>
              <a:ext cx="1107360" cy="124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3F7568-84B2-4D88-9215-0C5F1647F0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9840" y="3088800"/>
                <a:ext cx="1138680" cy="13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545428-D603-4B7D-B1FA-93903343DE5A}"/>
                  </a:ext>
                </a:extLst>
              </p14:cNvPr>
              <p14:cNvContentPartPr/>
              <p14:nvPr/>
            </p14:nvContentPartPr>
            <p14:xfrm>
              <a:off x="5956200" y="5581080"/>
              <a:ext cx="1342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545428-D603-4B7D-B1FA-93903343DE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40360" y="5517720"/>
                <a:ext cx="165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DFAB03-F16C-4378-84BC-64732CC44B2F}"/>
                  </a:ext>
                </a:extLst>
              </p14:cNvPr>
              <p14:cNvContentPartPr/>
              <p14:nvPr/>
            </p14:nvContentPartPr>
            <p14:xfrm>
              <a:off x="6759720" y="5366880"/>
              <a:ext cx="1342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DFAB03-F16C-4378-84BC-64732CC44B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43880" y="5303520"/>
                <a:ext cx="165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993FF0-0332-4A0D-906C-60097FD6509D}"/>
                  </a:ext>
                </a:extLst>
              </p14:cNvPr>
              <p14:cNvContentPartPr/>
              <p14:nvPr/>
            </p14:nvContentPartPr>
            <p14:xfrm>
              <a:off x="6322320" y="5322240"/>
              <a:ext cx="151920" cy="53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993FF0-0332-4A0D-906C-60097FD650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6480" y="5258880"/>
                <a:ext cx="1832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AD7050-1565-489E-B7F4-86079DA6E5A3}"/>
                  </a:ext>
                </a:extLst>
              </p14:cNvPr>
              <p14:cNvContentPartPr/>
              <p14:nvPr/>
            </p14:nvContentPartPr>
            <p14:xfrm>
              <a:off x="1258920" y="2964600"/>
              <a:ext cx="482760" cy="545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AD7050-1565-489E-B7F4-86079DA6E5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3080" y="2901240"/>
                <a:ext cx="51408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2FF0984-B13C-4C38-9341-45D7BA5DEE08}"/>
                  </a:ext>
                </a:extLst>
              </p14:cNvPr>
              <p14:cNvContentPartPr/>
              <p14:nvPr/>
            </p14:nvContentPartPr>
            <p14:xfrm>
              <a:off x="7179480" y="4018320"/>
              <a:ext cx="152280" cy="18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2FF0984-B13C-4C38-9341-45D7BA5DEE0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63640" y="3954960"/>
                <a:ext cx="1836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237457F-6034-4B00-ACA7-7F23CC5FE4E4}"/>
                  </a:ext>
                </a:extLst>
              </p14:cNvPr>
              <p14:cNvContentPartPr/>
              <p14:nvPr/>
            </p14:nvContentPartPr>
            <p14:xfrm>
              <a:off x="7581240" y="3687840"/>
              <a:ext cx="223560" cy="187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237457F-6034-4B00-ACA7-7F23CC5FE4E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65400" y="3624480"/>
                <a:ext cx="254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1136FF-747E-4492-BA4E-6A2E088E331D}"/>
                  </a:ext>
                </a:extLst>
              </p14:cNvPr>
              <p14:cNvContentPartPr/>
              <p14:nvPr/>
            </p14:nvContentPartPr>
            <p14:xfrm>
              <a:off x="7143840" y="4527360"/>
              <a:ext cx="125280" cy="13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1136FF-747E-4492-BA4E-6A2E088E331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28000" y="4464000"/>
                <a:ext cx="156600" cy="26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10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79D9-930E-4431-9642-F4A36C69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-33728"/>
            <a:ext cx="8229600" cy="1143000"/>
          </a:xfrm>
        </p:spPr>
        <p:txBody>
          <a:bodyPr/>
          <a:lstStyle/>
          <a:p>
            <a:r>
              <a:rPr lang="en-US" dirty="0"/>
              <a:t>Sub-graphs </a:t>
            </a: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98840-8219-4105-92AB-B825E9B0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65717"/>
            <a:ext cx="7662371" cy="30766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09DE11-102C-4354-BBA8-268CDB798851}"/>
                  </a:ext>
                </a:extLst>
              </p14:cNvPr>
              <p14:cNvContentPartPr/>
              <p14:nvPr/>
            </p14:nvContentPartPr>
            <p14:xfrm>
              <a:off x="6179400" y="1232280"/>
              <a:ext cx="360" cy="49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09DE11-102C-4354-BBA8-268CDB7988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3560" y="1168920"/>
                <a:ext cx="3168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2DACEB-8C71-4C36-AA7D-5BC62755184A}"/>
                  </a:ext>
                </a:extLst>
              </p14:cNvPr>
              <p14:cNvContentPartPr/>
              <p14:nvPr/>
            </p14:nvContentPartPr>
            <p14:xfrm>
              <a:off x="6518520" y="1214280"/>
              <a:ext cx="9360" cy="47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2DACEB-8C71-4C36-AA7D-5BC6275518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2680" y="1150920"/>
                <a:ext cx="4068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A106FB-AE9C-4CC5-AD16-2B16D4E3132B}"/>
                  </a:ext>
                </a:extLst>
              </p14:cNvPr>
              <p14:cNvContentPartPr/>
              <p14:nvPr/>
            </p14:nvContentPartPr>
            <p14:xfrm>
              <a:off x="6170400" y="1464480"/>
              <a:ext cx="357480" cy="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A106FB-AE9C-4CC5-AD16-2B16D4E313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54560" y="1401120"/>
                <a:ext cx="388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5DA5495-587A-4FBA-9B39-C3407A62470D}"/>
                  </a:ext>
                </a:extLst>
              </p14:cNvPr>
              <p14:cNvContentPartPr/>
              <p14:nvPr/>
            </p14:nvContentPartPr>
            <p14:xfrm>
              <a:off x="6652440" y="1518120"/>
              <a:ext cx="360" cy="232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DA5495-587A-4FBA-9B39-C3407A6247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6600" y="1454760"/>
                <a:ext cx="316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2848F57-1F08-4A95-8DE1-8018491CF4B7}"/>
                  </a:ext>
                </a:extLst>
              </p14:cNvPr>
              <p14:cNvContentPartPr/>
              <p14:nvPr/>
            </p14:nvContentPartPr>
            <p14:xfrm>
              <a:off x="8197560" y="1250280"/>
              <a:ext cx="36000" cy="47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2848F57-1F08-4A95-8DE1-8018491CF4B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81720" y="1186920"/>
                <a:ext cx="6732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9495FE1-96F1-43EF-8CE6-347F18F4F2A8}"/>
                  </a:ext>
                </a:extLst>
              </p14:cNvPr>
              <p14:cNvContentPartPr/>
              <p14:nvPr/>
            </p14:nvContentPartPr>
            <p14:xfrm>
              <a:off x="8536680" y="1294920"/>
              <a:ext cx="9360" cy="473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9495FE1-96F1-43EF-8CE6-347F18F4F2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20840" y="1231560"/>
                <a:ext cx="406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A3A619-A39D-4BA1-8F93-CDD728016620}"/>
                  </a:ext>
                </a:extLst>
              </p14:cNvPr>
              <p14:cNvContentPartPr/>
              <p14:nvPr/>
            </p14:nvContentPartPr>
            <p14:xfrm>
              <a:off x="8224200" y="1473480"/>
              <a:ext cx="303840" cy="54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A3A619-A39D-4BA1-8F93-CDD72801662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08360" y="1410120"/>
                <a:ext cx="335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AE8D6B-6223-497F-B7B8-81034110FDB9}"/>
                  </a:ext>
                </a:extLst>
              </p14:cNvPr>
              <p14:cNvContentPartPr/>
              <p14:nvPr/>
            </p14:nvContentPartPr>
            <p14:xfrm>
              <a:off x="8679600" y="1527120"/>
              <a:ext cx="259200" cy="330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AE8D6B-6223-497F-B7B8-81034110FDB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63760" y="1463760"/>
                <a:ext cx="2905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D3C75D4-9378-4EC7-9750-ECCCC174035D}"/>
                  </a:ext>
                </a:extLst>
              </p14:cNvPr>
              <p14:cNvContentPartPr/>
              <p14:nvPr/>
            </p14:nvContentPartPr>
            <p14:xfrm>
              <a:off x="3268440" y="33577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D3C75D4-9378-4EC7-9750-ECCCC174035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52600" y="329436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955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353A-CC9C-4576-BF13-8B015F57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-304800"/>
            <a:ext cx="8229600" cy="1143000"/>
          </a:xfrm>
        </p:spPr>
        <p:txBody>
          <a:bodyPr/>
          <a:lstStyle/>
          <a:p>
            <a:r>
              <a:rPr lang="en-US" dirty="0"/>
              <a:t>The Concept of Degree</a:t>
            </a:r>
            <a:endParaRPr lang="ar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E257FD-9D0F-46EF-A8CA-88F09FE86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309" y="990601"/>
            <a:ext cx="8669382" cy="565632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02C51B-0423-4A95-9346-A74AB26D13FC}"/>
                  </a:ext>
                </a:extLst>
              </p14:cNvPr>
              <p14:cNvContentPartPr/>
              <p14:nvPr/>
            </p14:nvContentPartPr>
            <p14:xfrm>
              <a:off x="2910960" y="3277080"/>
              <a:ext cx="3483000" cy="226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02C51B-0423-4A95-9346-A74AB26D1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1600" y="3267720"/>
                <a:ext cx="3501720" cy="22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50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353A-CC9C-4576-BF13-8B015F57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Concept of Degree</a:t>
            </a:r>
            <a:endParaRPr lang="ar-J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49792C-5C99-43E6-8EA7-9F8EE7BD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2" t="8198"/>
          <a:stretch/>
        </p:blipFill>
        <p:spPr>
          <a:xfrm>
            <a:off x="1548984" y="990601"/>
            <a:ext cx="8915400" cy="5689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8D3F22-1E23-4303-A8F6-9972C0FCBE43}"/>
              </a:ext>
            </a:extLst>
          </p:cNvPr>
          <p:cNvSpPr txBox="1"/>
          <p:nvPr/>
        </p:nvSpPr>
        <p:spPr>
          <a:xfrm>
            <a:off x="1600201" y="990601"/>
            <a:ext cx="201830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nstantia"/>
              </a:rPr>
              <a:t>Example:</a:t>
            </a:r>
            <a:endParaRPr lang="ar-JO" sz="3600" dirty="0">
              <a:solidFill>
                <a:prstClr val="black"/>
              </a:solidFill>
              <a:latin typeface="Constanti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297FC5-38EB-4181-B087-8322A5E6D77B}"/>
                  </a:ext>
                </a:extLst>
              </p14:cNvPr>
              <p14:cNvContentPartPr/>
              <p14:nvPr/>
            </p14:nvContentPartPr>
            <p14:xfrm>
              <a:off x="6822360" y="884160"/>
              <a:ext cx="1643400" cy="785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297FC5-38EB-4181-B087-8322A5E6D7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3000" y="874800"/>
                <a:ext cx="1662120" cy="80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57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F713-5F3E-4A63-87B0-DA351311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r>
              <a:rPr lang="en-US" dirty="0"/>
              <a:t>Definition of Graph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13905-4984-4507-A701-9ADB1CF58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062" y="1082040"/>
            <a:ext cx="8229600" cy="5775960"/>
          </a:xfrm>
        </p:spPr>
        <p:txBody>
          <a:bodyPr>
            <a:normAutofit fontScale="85000" lnSpcReduction="10000"/>
          </a:bodyPr>
          <a:lstStyle/>
          <a:p>
            <a:pPr marL="265113" indent="-265113" defTabSz="357188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 graph is an abstract representation of a set of discrete objects where some pairs of the objects are connected by links.</a:t>
            </a:r>
          </a:p>
          <a:p>
            <a:pPr marL="265113" indent="-265113" defTabSz="357188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The figure below shows a graph that represents a map of road network that connects a number of cities.</a:t>
            </a:r>
            <a:endParaRPr lang="en-US" altLang="ar-JO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ar-JO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ar-JO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ar-JO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ar-JO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ar-JO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ar-JO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ar-JO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ar-JO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 think of a graph comprising dots (vertices) connected by line segments or curves (edges). We give every dot a label and form the vertex set V out of the labels. If there is a curve connecting dots a and b, we include the edge {</a:t>
            </a:r>
            <a:r>
              <a:rPr lang="en-US" altLang="ar-JO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a,b</a:t>
            </a:r>
            <a:r>
              <a:rPr lang="en-US" altLang="ar-JO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} in E.</a:t>
            </a:r>
            <a:r>
              <a:rPr lang="en-US" altLang="ar-JO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ar-J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990A9EC-A7B7-4A51-889C-2AEED046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397" y="2895601"/>
            <a:ext cx="5755207" cy="249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7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353A-CC9C-4576-BF13-8B015F57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Concept of Degree</a:t>
            </a:r>
            <a:endParaRPr lang="ar-J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49792C-5C99-43E6-8EA7-9F8EE7BD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2" t="8198"/>
          <a:stretch/>
        </p:blipFill>
        <p:spPr>
          <a:xfrm>
            <a:off x="1548984" y="990601"/>
            <a:ext cx="8915400" cy="5689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8D3F22-1E23-4303-A8F6-9972C0FCBE43}"/>
              </a:ext>
            </a:extLst>
          </p:cNvPr>
          <p:cNvSpPr txBox="1"/>
          <p:nvPr/>
        </p:nvSpPr>
        <p:spPr>
          <a:xfrm>
            <a:off x="1600201" y="990601"/>
            <a:ext cx="201830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nstantia"/>
              </a:rPr>
              <a:t>Example:</a:t>
            </a:r>
            <a:endParaRPr lang="ar-JO" sz="36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EFA80D-7DE3-45B6-83F1-A592C816E4E3}"/>
              </a:ext>
            </a:extLst>
          </p:cNvPr>
          <p:cNvSpPr/>
          <p:nvPr/>
        </p:nvSpPr>
        <p:spPr>
          <a:xfrm>
            <a:off x="1600200" y="3962400"/>
            <a:ext cx="89154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 we calculate the graph degree directly? </a:t>
            </a:r>
          </a:p>
          <a:p>
            <a:pPr algn="ctr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Yes, it is (2 * number of edges)</a:t>
            </a:r>
            <a:endParaRPr lang="ar-JO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D744DE-0712-49D9-B28F-2731EE1A2D3C}"/>
                  </a:ext>
                </a:extLst>
              </p14:cNvPr>
              <p14:cNvContentPartPr/>
              <p14:nvPr/>
            </p14:nvContentPartPr>
            <p14:xfrm>
              <a:off x="4911480" y="1535760"/>
              <a:ext cx="3107880" cy="453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D744DE-0712-49D9-B28F-2731EE1A2D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2120" y="1526400"/>
                <a:ext cx="3126600" cy="45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084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Examples of Graphs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D38A28-4586-4128-967D-095F99AA3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218" y="1371601"/>
            <a:ext cx="7870583" cy="5367759"/>
          </a:xfrm>
        </p:spPr>
      </p:pic>
    </p:spTree>
    <p:extLst>
      <p:ext uri="{BB962C8B-B14F-4D97-AF65-F5344CB8AC3E}">
        <p14:creationId xmlns:p14="http://schemas.microsoft.com/office/powerpoint/2010/main" val="57671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Examples of Graphs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FB1A2-5484-4348-BAAB-185A76FA6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295400"/>
            <a:ext cx="7901353" cy="50413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36690C-51C1-4473-87D7-7754BA5A6FCB}"/>
              </a:ext>
            </a:extLst>
          </p:cNvPr>
          <p:cNvSpPr txBox="1">
            <a:spLocks/>
          </p:cNvSpPr>
          <p:nvPr/>
        </p:nvSpPr>
        <p:spPr>
          <a:xfrm>
            <a:off x="1981200" y="5562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Knowledge Representation Graph</a:t>
            </a:r>
          </a:p>
        </p:txBody>
      </p:sp>
    </p:spTree>
    <p:extLst>
      <p:ext uri="{BB962C8B-B14F-4D97-AF65-F5344CB8AC3E}">
        <p14:creationId xmlns:p14="http://schemas.microsoft.com/office/powerpoint/2010/main" val="115908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Examples of 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7F00E-A342-4863-A04B-7EEC86C7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5754"/>
            <a:ext cx="7160334" cy="5181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2B0037-2688-4508-9254-AC111017DFD9}"/>
              </a:ext>
            </a:extLst>
          </p:cNvPr>
          <p:cNvSpPr txBox="1">
            <a:spLocks/>
          </p:cNvSpPr>
          <p:nvPr/>
        </p:nvSpPr>
        <p:spPr>
          <a:xfrm>
            <a:off x="1981200" y="5562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Road Graph</a:t>
            </a:r>
          </a:p>
        </p:txBody>
      </p:sp>
    </p:spTree>
    <p:extLst>
      <p:ext uri="{BB962C8B-B14F-4D97-AF65-F5344CB8AC3E}">
        <p14:creationId xmlns:p14="http://schemas.microsoft.com/office/powerpoint/2010/main" val="354356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Examples of Graphs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2B0037-2688-4508-9254-AC111017DFD9}"/>
              </a:ext>
            </a:extLst>
          </p:cNvPr>
          <p:cNvSpPr txBox="1">
            <a:spLocks/>
          </p:cNvSpPr>
          <p:nvPr/>
        </p:nvSpPr>
        <p:spPr>
          <a:xfrm>
            <a:off x="1981200" y="5562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Social Graphs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D721F-F726-4CF7-9B8F-8D05D9947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63" y="990600"/>
            <a:ext cx="7868875" cy="53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4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CA96-1F2D-4DDA-9B0B-EF248398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781"/>
            <a:ext cx="8229600" cy="1143000"/>
          </a:xfrm>
        </p:spPr>
        <p:txBody>
          <a:bodyPr/>
          <a:lstStyle/>
          <a:p>
            <a:r>
              <a:rPr lang="en-US" dirty="0"/>
              <a:t>Basics</a:t>
            </a:r>
            <a:endParaRPr lang="ar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AF518E-DCDB-47F1-948F-DEA4E55CA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9" b="56085"/>
          <a:stretch/>
        </p:blipFill>
        <p:spPr>
          <a:xfrm>
            <a:off x="1653671" y="1676400"/>
            <a:ext cx="8884659" cy="2286000"/>
          </a:xfrm>
        </p:spPr>
      </p:pic>
    </p:spTree>
    <p:extLst>
      <p:ext uri="{BB962C8B-B14F-4D97-AF65-F5344CB8AC3E}">
        <p14:creationId xmlns:p14="http://schemas.microsoft.com/office/powerpoint/2010/main" val="19567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CA96-1F2D-4DDA-9B0B-EF248398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997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Basics</a:t>
            </a:r>
            <a:endParaRPr lang="ar-J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63E9CB-79B1-4113-AF1F-18FF8A93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295400"/>
            <a:ext cx="8399583" cy="5459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10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CA96-1F2D-4DDA-9B0B-EF248398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-441960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Basics</a:t>
            </a: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ACCD7-3566-4ECE-A1E7-E4ECFADBD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93"/>
          <a:stretch/>
        </p:blipFill>
        <p:spPr>
          <a:xfrm>
            <a:off x="1863778" y="2771335"/>
            <a:ext cx="9840403" cy="37056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C8E9C1-FAE5-4B26-89F6-8ACF17CB0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4" y="1082040"/>
            <a:ext cx="11746523" cy="577596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Two vertices that are connected by an edge are called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adjacent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 and a vertex that is an endpoint of a loop is said to be adjacent to itself. An edge is said to be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incident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on each of  its endpoints, and two edges incident on the same endpoint are called adjacent. A vertex on which no edges are incident is called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isolated</a:t>
            </a:r>
            <a:endParaRPr lang="ar-JO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99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411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Constantia</vt:lpstr>
      <vt:lpstr>Wingdings 2</vt:lpstr>
      <vt:lpstr>1_Flow</vt:lpstr>
      <vt:lpstr>Graphs</vt:lpstr>
      <vt:lpstr>Definition of Graph</vt:lpstr>
      <vt:lpstr>Examples of Graphs</vt:lpstr>
      <vt:lpstr>Examples of Graphs</vt:lpstr>
      <vt:lpstr>Examples of Graphs</vt:lpstr>
      <vt:lpstr>Examples of Graphs</vt:lpstr>
      <vt:lpstr>Basics</vt:lpstr>
      <vt:lpstr>Basics</vt:lpstr>
      <vt:lpstr>Basics</vt:lpstr>
      <vt:lpstr>Basics</vt:lpstr>
      <vt:lpstr>Basics</vt:lpstr>
      <vt:lpstr>Same Graphs</vt:lpstr>
      <vt:lpstr>Simple Graphs</vt:lpstr>
      <vt:lpstr>Complete Graphs</vt:lpstr>
      <vt:lpstr>Bipartite Graphs (Bigraphs)</vt:lpstr>
      <vt:lpstr>Sub-graphs </vt:lpstr>
      <vt:lpstr>Sub-graphs </vt:lpstr>
      <vt:lpstr>The Concept of Degree</vt:lpstr>
      <vt:lpstr>The Concept of Degree</vt:lpstr>
      <vt:lpstr>The Concept of Degree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</dc:title>
  <dc:creator>ديمه الفريحات</dc:creator>
  <cp:lastModifiedBy>ديمه الفريحات</cp:lastModifiedBy>
  <cp:revision>12</cp:revision>
  <dcterms:created xsi:type="dcterms:W3CDTF">2021-01-06T07:15:58Z</dcterms:created>
  <dcterms:modified xsi:type="dcterms:W3CDTF">2023-01-17T05:30:21Z</dcterms:modified>
</cp:coreProperties>
</file>