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7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9" r:id="rId11"/>
    <p:sldId id="420" r:id="rId12"/>
    <p:sldId id="422" r:id="rId13"/>
    <p:sldId id="424" r:id="rId14"/>
    <p:sldId id="423" r:id="rId15"/>
    <p:sldId id="425" r:id="rId16"/>
    <p:sldId id="426" r:id="rId17"/>
    <p:sldId id="427" r:id="rId18"/>
    <p:sldId id="428" r:id="rId19"/>
    <p:sldId id="430" r:id="rId20"/>
    <p:sldId id="431" r:id="rId21"/>
    <p:sldId id="432" r:id="rId22"/>
    <p:sldId id="433" r:id="rId23"/>
    <p:sldId id="435" r:id="rId24"/>
    <p:sldId id="295" r:id="rId25"/>
    <p:sldId id="297" r:id="rId26"/>
    <p:sldId id="343" r:id="rId27"/>
    <p:sldId id="388" r:id="rId28"/>
    <p:sldId id="298" r:id="rId29"/>
    <p:sldId id="379" r:id="rId30"/>
    <p:sldId id="374" r:id="rId31"/>
    <p:sldId id="299" r:id="rId32"/>
    <p:sldId id="381" r:id="rId33"/>
    <p:sldId id="382" r:id="rId34"/>
    <p:sldId id="383" r:id="rId35"/>
    <p:sldId id="375" r:id="rId36"/>
    <p:sldId id="300" r:id="rId37"/>
    <p:sldId id="385" r:id="rId38"/>
    <p:sldId id="384" r:id="rId39"/>
    <p:sldId id="373" r:id="rId40"/>
    <p:sldId id="301" r:id="rId41"/>
    <p:sldId id="376" r:id="rId42"/>
    <p:sldId id="386" r:id="rId43"/>
    <p:sldId id="387" r:id="rId44"/>
    <p:sldId id="306" r:id="rId45"/>
    <p:sldId id="307" r:id="rId46"/>
    <p:sldId id="346" r:id="rId47"/>
    <p:sldId id="318" r:id="rId48"/>
    <p:sldId id="324" r:id="rId49"/>
    <p:sldId id="325" r:id="rId50"/>
    <p:sldId id="326" r:id="rId51"/>
    <p:sldId id="329" r:id="rId52"/>
    <p:sldId id="328" r:id="rId53"/>
    <p:sldId id="262" r:id="rId54"/>
    <p:sldId id="389" r:id="rId55"/>
    <p:sldId id="330" r:id="rId56"/>
    <p:sldId id="369" r:id="rId57"/>
    <p:sldId id="331" r:id="rId58"/>
    <p:sldId id="341" r:id="rId59"/>
    <p:sldId id="333" r:id="rId60"/>
    <p:sldId id="334" r:id="rId61"/>
    <p:sldId id="282" r:id="rId6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8CFB-6032-4321-9038-F7BEA222097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C64FA-FBCF-46E1-873A-CB2FEA648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37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38.5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561 77,'-82'-3,"46"1,-1 2,1 1,-60 9,89-8,1 0,0 0,-1 1,1 0,0 0,0 1,0-1,1 1,-1 1,1-1,0 1,0 0,1 0,0 0,-1 0,2 1,-6 8,-4 12,1 0,-16 53,9-24,-64 208,76-218,1 1,3 0,1 1,7 63,-2-2,-4-68,0-22,0 0,2-1,2 20,-3-32,1-1,0 0,0 0,1 0,-1 1,1-2,0 1,0 0,0 0,0 0,1-1,0 1,-1-1,1 0,0 0,1 0,4 4,4-1,-1 0,0-1,1 0,0 0,0-1,1-1,-1 0,24 2,6-3,56-3,-43-1,-36 1,0-1,0-1,-1-1,1-1,-1 0,0-1,0-1,-1-1,0 0,0-2,-1 0,0 0,26-24,-18 13,-2-2,-1 0,0-1,-2-1,-1 0,-1-2,23-47,-28 45,-1-1,8-43,9-24,-9 41,15-74,-28 102,-2 0,-1-1,-2 1,-2-52,0 72,-1-1,1 1,-1 0,-1 0,0 0,0 0,0 0,-1 1,0-1,-1 1,1 0,-1 0,-1 1,1-1,-1 1,0 0,-1 1,1 0,-9-5,-11-5,-1 1,0 1,-1 1,-30-8,-19-8,54 19,0 0,-1 2,0 1,-30-4,22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12.5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1 334,'18'0,"0"1,-1-1,1-1,-1 0,0-1,1-1,-1-1,23-8,-5-2,135-49,-51 33,-79 22,0-2,-1-1,0-2,-1-2,37-21,-49 24,1 0,0 2,0 0,44-8,29-9,-81 21,0 1,35-4,-25 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24.9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65 146,'6'0,"3"-6,-1-8,5-2,0-5,-3-4,-8 1,-12 6,-9 5,-9 5,1 10,5 11,6 10,12 0,13-3,12-5,1-6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32.2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372 0,'-10'0,"-1"1,2 0,-1 0,0 1,0 0,0 1,1 0,-1 1,1 0,0 0,-13 9,4 0,1 1,0 1,0 0,-14 19,-7 1,32-30,-1 0,1 1,0-1,1 1,-1 0,1 1,0 0,1-1,-5 11,-1 7,2 0,1 1,1 0,0 0,-2 47,7 134,4-102,-3-97,0 0,0-1,1 1,0 0,0-1,1 1,0-1,0 0,0 1,1-1,0 0,0 0,4 5,1-2,-1-1,1 0,0-1,1 0,0-1,0 1,11 5,-8-5,6 4,0-2,24 11,-16-11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33.9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1,'0'6,"0"15,0 10,0 12,0 5,0 1,0-2,0-3,0-2,0-2,0-2,0-1,0-6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35.0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220 1,'-6'0,"-9"0,-1 6,2 9,-4 1,3 4,2 6,-2-3,2 2,3 2,-4 4,-5 2,1 2,2 1,6 1,3-6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38.4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39,'0'-1,"1"-1,-1 1,1 0,-1 0,1-1,-1 1,1 0,0 0,-1 0,1 0,0 0,0 0,0 0,0 0,0 0,0 0,0 1,0-1,0 0,0 1,0-1,1 0,-1 1,0 0,0-1,1 1,0 0,41-8,-39 7,16-2,0 2,1 0,-1 0,0 2,31 5,-44-4,1 0,-1 0,0 1,0-1,0 2,0-1,0 1,-1 0,0 1,0-1,0 1,0 0,-1 1,0 0,0-1,0 2,7 11,-9-13,0 1,0-1,-1 1,1-1,-1 1,-1 0,1 0,-1 0,0 0,0 0,0 0,-1 1,0-1,-1 0,1 0,-1 0,0 0,-1 0,-2 9,1-10,1 0,-1 0,0-1,-1 1,1-1,-1 0,0 1,0-2,0 1,-1 0,1-1,-1 0,0 0,0 0,0-1,0 1,0-1,0-1,-1 1,1-1,-9 2,-32 1,34-3,34-2,-11 0,0 1,0 0,0 1,0 0,0 1,-1 0,1 0,15 7,-21-7,-1 1,1 0,0 0,-1 0,0 0,0 1,0 0,0 0,-1 0,1 0,-1 0,0 1,0-1,-1 1,1 0,-1 0,0 0,0 0,1 8,0-2,0 0,-1 1,-1-1,0 1,0-1,-1 1,0-1,-3 14,2-21,0 0,0-1,0 1,0 0,-1-1,1 1,-1-1,0 1,0-1,0 0,-1 0,1 0,-1 0,0 0,0-1,1 1,-2-1,1 1,0-1,0 0,-1-1,1 1,-1 0,0-1,1 0,-1 0,-5 1,-61 3,38-6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41.0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34 0,'3'1,"1"0,-1 0,0 1,1-1,-1 1,0-1,0 1,0 0,0 0,0 1,0-1,2 3,31 34,-13-6,-1 1,-2 1,-2 0,28 74,-39-76,-1-1,-2 1,-1 0,-2 0,-1 0,-4 34,0 25,5-49,0-24,-1 1,-1-1,-5 28,5-41,-1 1,0-1,0 0,-1 1,0-1,0 0,0 0,-1-1,0 1,0-1,0 0,-1 0,-8 8,0-2,-1-1,-1 0,0 0,0-1,0-1,-1-1,0 0,-34 8,23-10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1:04.44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45,'1954'0,"-1931"0,-1 1,1 1,0 1,-1 2,0 0,0 1,33 13,-51-16,0 0,0 0,0 0,-1 1,0-1,1 1,-1 0,0 0,-1 0,1 0,-1 0,0 0,0 1,0-1,-1 1,1 0,-1-1,0 1,-1 0,1 6,1 15,-2 0,-4 44,1-30,2 50,-2 43,2-129,1-1,-1 1,0-1,0 1,0-1,-1 1,1-1,-1 0,0 1,0-1,0 0,0 0,-1-1,1 1,-1 0,1-1,-1 0,0 1,0-1,0 0,0 0,-1-1,1 1,0-1,-1 0,1 1,-1-1,-6 0,-11 3,1-2,-1 0,1-2,-22-1,12 0,-1366-6,921 7,467 0,-34-1,41 1,-1-1,0 1,1 0,-1 0,1 0,-1-1,1 1,-1-1,1 1,-1-1,1 0,-1 0,1 1,0-1,-1 0,1 0,0 0,0-1,-2-1,3 2,0 1,0-1,0 1,0-1,0 1,0-1,0 1,0-1,0 1,0-1,0 1,1-1,-1 1,0-1,0 1,1 0,-1-1,0 1,1-1,-1 1,0 0,1-1,-1 1,1 0,-1-1,0 1,1 0,-1-1,1 1,-1 0,1 0,11-6,0 1,0 1,0 0,1 1,-1 0,14-1,3-2,382-63,603-25,-546 41,35 0,-427 48,-1-3,106-26,-119 23,124-4,57 15,-150 1,-257 1,-186-5,226-15,80 10,-47-2,-390 7,254 5,223-1,0-2,0 1,0 0,0-1,0 0,0 0,0 0,-5-2,9 3,-1 0,1-1,-1 1,1 0,0-1,-1 1,1 0,-1-1,1 1,0 0,-1-1,1 1,0-1,0 1,-1 0,1-1,0 1,0-1,0 1,0-1,-1 1,1-1,0 1,0-1,0 0,13-17,-5 12,0 1,0 0,1 0,-1 1,1 0,0 1,14-4,70-13,-78 17,157-39,-61 12,-55 21,0 2,0 3,1 3,66 5,7 0,311-4,-429 0,0 1,0 0,0 0,0 2,0-1,0 2,0-1,-1 2,12 5,-17-7,0 1,0-1,-1 1,1 1,-1-1,0 1,0-1,-1 2,1-1,-1 0,0 1,0 0,-1 0,0 0,0 0,0 0,2 9,1 24,0 0,-3 0,-1 0,-3 1,-4 40,0 33,6-69,0-26,-1 0,0 0,-1 0,-1 0,-7 27,8-41,-1 1,0-1,0 1,0-1,0 0,-1 0,0 0,0 0,0 0,0 0,-1-1,1 0,-1 0,0 0,0 0,0 0,0-1,-1 0,1 0,0 0,-1 0,0-1,1 0,-1 0,-7 1,-37 3,0-3,-97-6,26-1,-1328 4,1415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6:39.5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9:22.76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0,'1437'0,"-1403"2,0 1,39 10,30 2,43 10,-56-8,-17-1,-48-10,0-1,35 3,457-5,-261-6,295 3,-519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9:26.02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0,'1'2,"-1"0,1 0,-1-1,1 1,-1 0,1-1,0 1,0-1,0 1,0-1,0 1,0-1,1 1,-1-1,0 0,1 0,-1 0,1 0,2 2,35 18,-28-16,9 4,1 0,1 0,-1-2,1-1,0-1,1-1,-1 0,1-2,40-1,-46-1,-6-1,0 1,1 0,-1 1,0 0,18 4,-27-4,-1-1,1 1,-1 0,1-1,-1 1,0 0,1 0,-1 0,0 0,1 0,-1 0,0 0,0 0,0 1,0-1,0 0,0 1,0 1,0 0,-1-1,1 0,-1 1,0-1,0 0,0 1,0-1,-1 1,1-1,-1 0,1 1,-1-1,0 0,0 0,0 0,-1 4,-2-1,1 1,-1-1,0 0,0 0,0 0,-1-1,1 1,-1-1,0 0,-1 0,-7 4,-73 31,17-9,19 2,36-22,0-1,0 0,-23 8,10-7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14.5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1,'14'12,"-1"-1,1-1,29 17,9 6,-13-5,-19-15,-1 1,27 26,-26-21,2-1,0-1,36 20,23 17,117 79,-166-111,2 0,41 19,-44-26,-1 2,0 1,35 30,89 97,-149-140,0 1,0-2,1 1,-1-1,1 0,0 0,0 0,1-1,-1 0,11 4,9-1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3T06:35:32.46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976 1,'-8'7,"0"0,-1 0,0-1,-1 0,1 0,-1-1,0-1,0 0,-1 0,1-1,-1 0,0-1,-17 2,-16 0,-1-3,-47-4,24 1,21 1,1 3,-1 2,-46 10,-88 21,137-28,35-6,-1 0,1 0,0 1,0 1,-14 4,20-5,1 0,-1-1,0 1,1 0,-1 0,1 0,0 1,0-1,0 0,0 1,0 0,0-1,1 1,-1 0,1 0,0 0,-1 0,1 0,1 0,-2 5,0 3,0-1,1 1,0 0,1-1,0 1,1 0,3 16,-4-23,1 0,1-1,-1 0,0 1,1-1,-1 0,1 0,0 0,0 0,0 0,1 0,-1 0,1-1,-1 1,1-1,0 0,0 0,0 0,0 0,0 0,1-1,-1 1,0-1,1 0,6 1,26 2,0-1,0-2,0-2,56-7,-70 4,0-1,-1-1,31-12,-32 11,0 0,1 1,41-6,135 8,-165 5,-3-1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3T06:35:35.14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35,'45'-1,"1"-2,68-13,-54 8,0 3,108 4,-90 2,-73-1,1 0,0 0,0 1,-1-1,1 1,0 1,-1-1,1 1,-1 0,6 3,-8-3,0 0,-1 0,1 0,-1 0,0 1,0-1,0 1,0 0,0-1,0 1,-1 0,1 0,-1 0,0 0,0 0,0 0,0 1,-1-1,1 4,3 27,0 45,-3-66,-2 1,0-1,-1 1,0-1,0 0,-7 16,7-25,0-1,0 0,0 0,0 0,-1 0,1 0,-1 0,0-1,0 0,0 1,0-1,-1 0,1 0,0-1,-1 1,1-1,-1 1,0-1,1 0,-1-1,0 1,-6 0,-12 0,0 0,-40-4,30 0,-351-2,349 6,5-1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3T06:35:41.83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497 38,'-1'-2,"1"1,-1-1,1 1,-1-1,0 1,0 0,0-1,0 1,0 0,0 0,0 0,0 0,0 0,-1 0,1 0,0 0,-1 0,1 0,-1 1,1-1,-1 1,1-1,-1 1,1-1,-1 1,1 0,-3 0,-51-6,49 5,-84-3,-126 9,203-4,0 1,1 1,-1 0,1 0,-20 9,32-11,1-1,-1 1,0-1,0 0,1 1,-1-1,0 0,0 1,1-1,-1 0,1 1,-1-1,0 0,1 0,-1 1,0-1,1 0,-1 0,1 0,-1 0,1 0,-1 0,1 1,-1-1,0 0,1 0,-1 0,1 0,-1 0,1-1,-1 1,1 0,-1 0,1 0,25 2,123-2,-116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3T06:35:46.67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1410 1,'-1106'0,"1085"1,0 1,1 1,-25 7,-48 6,88-16,0 0,0 1,0-1,0 1,0 0,0 1,0-1,0 1,0 0,0 0,1 0,-1 1,-5 4,7-3,0-1,0 1,1-1,-1 1,1 0,0 0,0 0,0 0,1 1,0-1,-1 0,1 1,1-1,-1 0,1 1,0 4,-1-5,1 0,-1 0,1-1,0 1,1 0,-1 0,1 0,0 0,-1-1,2 1,-1 0,0-1,1 1,-1-1,1 1,0-1,1 0,-1 0,0 0,1 0,-1 0,4 2,1-1,-1-1,1 0,0 0,-1 0,1-1,1 0,-1 0,0-1,0 0,15 0,258-2,-106-3,227 4,-372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3T06:39:17.09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 0,'-6'0,"-8"0,0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3T06:39:19.29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36,'1'-1,"-1"0,0 0,1 0,-1 0,1 0,-1-1,1 1,0 0,-1 0,1 0,0 0,0 1,-1-1,1 0,0 0,0 0,0 1,0-1,0 0,0 1,1-1,-1 1,0-1,0 1,0 0,0-1,2 1,37-7,-37 7,392-7,-217 11,-47-6,137 5,-165 12,-67-8,58 3,52 7,5-1,578-15,-351-3,-350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3T06:39:22.00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0,'331'20,"-163"-7,208-10,-179-6,-57 1,153 5,-213 13,-59-10,0-2,25 3,193-7,23 1,-159 15,-66-9,57 3,72-10,-137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20T06:59:55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6127 6995 0,'25'0'94,"0"0"-94,0 0 15,24 25 1,-24-25-16,0 25 16,24-25-16,1 24 15,-25-24-15,24 0 16,1 25-16,0-25 15,-26 0-15,1 0 16,25 0-16,-25 0 16,-1 0-16,26 0 15,-25 25 1,0-25-16,-1 0 16,1 0-16,0 0 15,0 0-15,0 0 16,-1 0-16,1 0 15,0 25-15,0-25 16,0 0-16,-1 0 16,26 0-16,-25 0 15,25 0-15,-26 0 16,1 0-16,0 0 16,0 0-16,0 0 15,-1 0-15,26 0 16,-25 0-16,0 0 15,24 0-15,1 0 16,-1 0-16,1 0 16,0 0-16,-26 0 15,51 0-15,-50 0 16,24 0-16,-24 0 16,0 0-16,0 0 15,-1-25-15,1 25 16,0 0-16,25 0 15,-26 0 1,26 0-16,-25 0 16,0 0-1,0 0-15,-1 0 16,1 0 0,0-25-1,0 25 16</inkml:trace>
  <inkml:trace contextRef="#ctx0" brushRef="#br0" timeOffset="9341.39">6921 12725 0,'25'0'94,"148"-124"-63,-98 49-31,-26 26 15,26-1-15,-1-24 16,1 24-16,24 1 16,-25-26-16,1 1 15,98-50 1,-49 24-16,-74 76 16,-1-26-1,76-49 1,-76 49-16,1-24 15,99-50 1,-100 25-16,50-1 16,125-148-16,-175 149 15,26-25 1,-1 25-16,25-25 16,-49 0-16,49-75 15,-74 100-15,322-1687 141,-347 1712-141,0-199 31,0 223-15,0 1-16,-25-51 15,25-24 17,-24 75-32,-1-26 15,25 26-15,-25-75 16,25 49-16,-25 26 15,25-26 1,-25 26-16,25 24 0,-24-74 31,24 74-31,0 0 16,-25-49 15,25 49-31,-25 25 16,25-25-1,-25 25 1,0 0 0,-24 0-16,24 0 15,0 0-15,-25 0 16,-24 0-16,49-25 16,-24 25-1,24 0 1,0 0-16,0 0 15,0 0 1,1 0-16,-1 0 16,0 0-16,0 0 15,0 0 1,1 0 0,-1 0 15,-25-25-16,25 25-15,1 0 0,-26 0 16,25-24 0,0 24-1,1-25-15,-1 25 47,0 0-31,-25 0-1,26 0 1,-1 0 31,50 0 328,-1-25-375,1 25 0,0 0 16,0 0-1,0-25 1,-1 25-16,1 0 31,0-25-15,0 25-16,0-24 15,-1 24 17,1 0-1,0 0-16,0-25 1,0 25 15,-1 0 16,-48 0 266,-1 0-298,0 0 1,0 0-16,0 0 16,1 0-16,-1 0 0,0 0 15,-25 0 1,26 0-1,-1 0 32,0 0-15,0 0-1,0 0-16,1 0 1,-1 0-16,0 0 31,25 25 110,0-1-47,0 1-63,0 0-15,0 0-1,0 0 1,0-1-16,25-24 15,-25 25-15,25-25 16,-25 25 0,24-25-16,-24 25 15,0 0-15,25 0 16,-25-1 0,0 1-16,25-25 15,-25 25 1,25-25-16,-25 25 15,25-25 32,-25 25-15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6:51:01.35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3 901,'-3'129,"7"140,-3-262,0 0,1 0,1-1,-1 1,1 0,0-1,0 0,1 0,0 0,0 0,1 0,-1-1,1 0,0 0,1 0,-1-1,1 1,0-1,0-1,10 6,9 3,0-1,1-1,53 12,-64-18,14 3,0 1,38 15,-49-16,0-1,1-1,27 3,2 2,-20-5,1-2,34 1,-35-3,1 1,34 8,-40-5,0-1,0-1,0-1,1-1,-1-2,0 0,38-6,-51 3,0 0,-1 0,1-1,-1 0,0-1,0 0,-1-1,1 1,-2-1,12-13,1-3,-1 0,23-38,-26 37,-1-1,-1 0,-1-1,-1 0,-1-1,13-54,-19 57,3-18,-2 0,2-67,-6-36,-6-134,2 264,0 1,-2-1,1 1,-2 0,0 0,0 0,-2 0,-12-21,2 11,0 0,-1 1,-31-30,40 43,1 0,0-1,0 0,-8-18,11 19,0 1,-1 0,0 0,0 0,-1 1,0 0,0 0,-10-7,4 5,5 3,0 0,-1 1,1 0,-1 0,0 1,-1 0,1 1,-1 0,0 1,0 0,0 0,0 1,-12-1,-94-9,68 5,-53 1,-351 7,443-1,1 1,-1 1,1-1,0 1,-1 1,1-1,0 2,1-1,-1 1,0 0,1 0,0 1,0 0,0 1,1-1,0 1,0 0,0 1,1-1,0 1,0 0,1 1,0-1,0 1,-5 16,4-6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7:04:20.18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1,'1'1,"-1"1,1-1,-1 0,1 1,0-1,0 0,-1 0,1 0,0 1,0-1,0 0,0 0,0 0,1-1,-1 1,0 0,0 0,0-1,1 1,-1 0,1-1,-1 1,0-1,1 0,-1 1,1-1,2 0,47 5,-45-5,246 30,-19-2,-27-27,20 1,-135 12,-58-8,54 3,314-9,-187-1,-161-4,-35-1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16.9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0,'1'10,"0"0,0-1,1 1,1 0,0-1,0 0,0 0,8 14,47 71,-32-54,194 310,-44-68,-132-209,19 29,48 41,41 57,16 59,-129-198,42 91,-73-138,1 0,0 0,19 21,-20-26,0 1,0-1,-1 2,0-1,-1 1,-1 0,8 18,-6-3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7:04:21.92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0,'2038'0,"-2013"0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8T07:04:25.07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0 454,'872'0,"-676"-15,9-1,-171 15,-1-2,36-8,-33 5,61-3,-2 11,72-3,-163 0,0 1,0-1,0 0,0 0,0-1,0 1,-1-1,1 0,0 0,-1 0,1 0,-1 0,0-1,0 1,0-1,0 0,-1 0,1 0,-1-1,1 1,-1-1,0 1,0-1,-1 1,1-1,-1 0,0 0,0 0,1-5,1-13,0 1,-2-1,0 0,-4-28,2 17,1 23,0 0,-1-1,0 1,0 0,-1 1,-1-1,-3-11,4 18,0 0,1-1,-1 2,-1-1,1 0,0 0,-1 1,1-1,-1 1,0-1,1 1,-1 0,0 0,-1 1,1-1,0 1,0-1,-1 1,1 0,-1 0,1 1,-1-1,-6 0,-40-1,-83 7,16 0,-28-8,-153 6,199 11,64-7,-67 3,-83 4,-15 1,-212-16,387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19:10:58.595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19:11:02.508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19:10:58.595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19:11:02.508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19:10:58.595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19:11:02.508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19:10:58.595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19:11:02.508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55.6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0,'0'6,"0"9,0 14,0 8,0 5,0 0,0 1,0-2,0-1,0-2,0 0,0-1,0 0,0 0,0-7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6T07:14:27.20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130 0,'8'0,"-6"0,-2 7,-9 2,-10 0,-8-2,0 5,4 8,7 7,6 7,4 4,4 3,2 1,0-6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6T07:14:29.15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256 1,'-7'0,"-9"0,-10 0,-6 0,-6 0,-3 0,6 7,8 9,9 10,8 6,5-1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6T07:14:30.94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301 1,'-7'0,"-3"7,-6 3,-8-1,-6 5,-6 8,-4 0,-2-4,6 2,10 5,8 5,8 4,5 5,4-6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6T07:14:33.34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172 0,'-7'0,"-10"0,-8 0,-7 7,1 10,7 8,6 8,8 4,4 5,4-7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6T07:14:35.57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344 6,'-65'-2,"43"0,0 1,0 1,0 1,0 0,0 2,0 1,-32 9,50-10,-1 0,0 0,1 0,0 1,0-1,0 1,0 0,0 0,1 0,0 1,-1-1,2 1,-1 0,1 0,-1 0,1 0,1 0,-1 0,1 1,-1 7,0-3,1-1,0 1,0 0,1 0,0 0,1-1,0 1,1 0,0-1,5 17,-5-23,0 1,0-1,1 1,-1-1,1 0,0 1,-1-1,1-1,1 1,-1 0,0-1,1 1,-1-1,1 0,-1 0,1-1,0 1,0-1,7 2,4 0,0-1,1 0,27-1,-6-1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6T07:14:38.11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 0,'0'7,"0"10,-7 1,-3 5,-6-1,-8-5,0 2,5 5,5 6,5 4,4 4,3 2,1-5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57.3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1 257,'0'-21,"0"1,1-1,1 1,1-1,7-26,-8 40,0 1,1 1,0-1,0 0,1 1,-1-1,1 1,0 0,1 1,-1-1,1 1,0-1,0 1,0 1,0-1,1 1,0 0,-1 0,1 1,0-1,10-1,-9 2,1 0,0 0,0 1,0 0,0 0,0 1,0 0,0 1,0 0,14 3,-18-3,0 0,0 1,0 0,0-1,-1 1,1 1,-1-1,1 0,-1 1,0 0,0-1,0 1,-1 1,1-1,0 0,-1 0,0 1,0 0,0-1,-1 1,1 0,1 7,2 21,-1 1,-1 0,-2 1,-2-1,-7 57,6-81,0 0,0 0,-1 0,0 0,-1 0,0-1,0 1,0-1,-1 0,-1 0,1-1,-12 12,-7 4,0-1,-35 23,41-31,10-8,-1 0,2 1,-1 0,1 1,0 0,0 0,1 0,-9 17,14-23,1-1,0 1,0-1,0 1,0-1,0 1,0-1,0 0,0 1,0-1,1 1,-1-1,1 1,-1-1,1 0,-1 1,1-1,0 0,0 0,-1 1,1-1,0 0,0 0,0 0,1 0,-1 0,0 0,0-1,0 1,1 0,-1 0,0-1,1 1,0 0,49 14,-8-11,0-1,52-4,-54 0,-9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59.9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23 2,'11'-1,"0"1,0 0,0 1,0 0,0 1,0 0,-1 0,1 1,0 1,-1 0,0 0,0 1,0 0,-1 1,1 0,-1 1,14 13,-14-11,1 1,-1 0,-1 0,0 1,0 0,-1 1,0 0,-1 0,-1 0,7 21,-10-28,-1-1,0 1,-1-1,1 1,-1 0,1-1,-1 1,-1-1,1 1,-1 0,1-1,-1 1,-1-1,1 1,-1-1,1 0,-1 0,0 0,-1 0,1 0,-1 0,0 0,0-1,0 1,0-1,-1 0,1 0,-1 0,0 0,1-1,-1 0,-1 1,-6 1,0 0,0-1,0 0,-1 0,-13 0,17-3,1 1,-1 0,1 0,0 1,-1 0,1 0,0 1,0 0,0 0,1 0,-8 6,13-8,0 0,1 0,-1 0,0 0,0 0,1 0,-1 0,1 1,-1-1,1 0,-1 0,1 1,0-1,0 0,-1 1,1-1,0 0,0 1,0-1,1 0,-1 0,0 1,0-1,1 0,-1 1,1-1,-1 0,1 0,-1 0,1 0,0 1,0-1,-1 0,1 0,0 0,0-1,1 2,45 39,-37-34,-5-3,0 1,0 0,0 0,-1 0,1 0,-1 1,-1 0,1 0,-1 0,0 0,0 0,-1 1,1-1,-2 1,2 7,-2-11,-1 0,0 0,0 0,0 0,-1 0,1 0,-1-1,1 1,-1 0,0 0,0 0,0 0,-1-1,1 1,0-1,-1 1,0-1,0 1,0-1,0 0,0 0,0 0,0 0,-1 0,1 0,-1-1,1 1,-1-1,0 0,0 0,1 0,-1 0,0 0,0-1,0 1,-3-1,-1 2,0-1,1-1,-1 0,0 0,0 0,1 0,-1-1,0 0,1-1,-1 0,1 0,-1 0,1 0,0-1,0 0,-8-6,-5-7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18.9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1 150,'482'0,"-452"-3,0 0,0-2,-1-2,52-17,10-3,94-15,-118 28,-36 6,0 2,61-4,-20 10,-40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21.6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1,'1'8,"0"0,0 0,1 0,0 0,0 0,1 0,0-1,1 1,0-1,0 0,0 0,1 0,0-1,0 0,10 9,11 10,2-1,36 24,-32-25,71 42,-60-40,101 46,-42-23,-63-27,94 44,16 12,-114-64,1-1,40 8,-39-11,-1 2,0 2,-2 1,59 33,-60-29,1-2,1-2,0-1,38 9,-45-17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23.7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1,'19'20,"-1"2,27 42,-11-15,49 56,5-3,5-4,111 90,-170-154,-1 2,-1 1,-2 2,25 43,31 40,-36-60,107 106,-131-146,2-1,48 28,29 21,-84-55,0-1,35 17,-36-21,0 1,0 1,28 24,-2 0,-31-25,-1 0,0 1,-1 1,18 20,-17-11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26.4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1148,'-1'0,"-1"0,1 0,0-1,-1 1,1-1,-1 1,1-1,0 0,0 0,-1 1,1-1,0 0,0 0,0 0,0 0,0 0,0 0,0 0,1-1,-1 1,0 0,0 0,1-1,-1 1,1 0,-1-1,1 1,0-1,0 1,-1-1,1 1,0 0,0-1,0 1,1-1,-1 1,0-2,1-4,-1 1,1 0,0-1,1 1,-1 0,1 0,4-9,17-23,1 1,2 2,2 0,1 2,2 1,1 1,1 1,2 3,0 0,52-27,56-53,132-89,-244 175,17-12,-2-1,65-62,-108 94,20-21,0-1,-2-1,-1 0,22-37,-31 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40.9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1,'0'922,"0"-891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28.45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0 122,'145'2,"157"-5,-183-14,16-1,-98 14,48-10,-52 7,1 1,35-1,-55 7,0-1,0 0,0-2,0 1,0-2,-1 0,1 0,22-12,-17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31.2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0,'3'1,"0"0,0 0,-1 0,1 0,-1 1,1-1,-1 1,1 0,-1-1,0 1,4 4,4 3,24 19,31 34,-38-35,1-1,35 25,-20-19,50 50,-58-49,1-2,49 33,156 69,-177-104,30 16,-17 2,37 21,130 41,-223-99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4:21.4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337 2,'-29'0,"16"-1,0 1,0 0,0 1,0 0,-17 5,27-5,-1 0,1 0,0 1,-1 0,1-1,0 1,0 0,0 1,0-1,1 0,-1 1,1 0,-1-1,1 1,0 0,0 0,0 0,1 1,-1-1,1 0,-1 1,1-1,-1 7,-3 26,1-1,2 1,2-1,5 54,0 14,-3 58,-4 444,-53-139,6-96,40 256,13-350,-5-249,-1 0,-1 0,-2 0,-7 27,4-9,2 1,1-1,3 1,5 65,-1-21,-1 1149,2-1191,2 0,2-1,16 57,-11-50,13 109,-7-10,-9-96,1 61,-8-85,1 0,14 64,-10-50,-6-36,1-1,-1 0,1 0,1 0,6 15,-7-22,0 0,-1 0,2 0,-1 0,0 0,1-1,-1 1,1-1,0 1,-1-1,1 0,0 0,1-1,-1 1,0-1,0 1,1-1,-1 0,1 0,4 0,32 4,0-2,0-2,65-6,3 0,148 5,-224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29:33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1,'0'10,"-1"0,0 0,-1 0,0 0,-1 0,0-1,0 1,-1-1,-1 0,1 0,-1 0,-7 9,-10 10,-1-1,-31 29,28-32,-34 46,-1 6,37-47,1 0,-22 38,34-46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29:40.37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289 0,'-4'2,"1"0,0 0,0 0,0 0,0 1,1-1,-1 1,1 0,-1-1,1 1,0 0,0 1,0-1,1 0,-3 5,-3 4,-79 148,46-80,-52 124,80-176,2-3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29:42.38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1,'12'0,"0"1,0 1,0 0,0 0,-1 1,1 1,-1 0,0 1,0 0,12 7,10 9,54 47,-36-27,34 12,-7-7,67 62,-126-94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29:44.392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1 417,'0'-6,"0"-9,0-8,0-6,0-4,0-4,0 0,0-2,0 1,6 6,3 3,-1-1,4 6,1 0,-2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29:48.46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116 61,'-1'66,"-1"-38,1 0,1 1,2-1,1 0,1 1,14 45,-15-66,1-1,1 0,-1 0,1 0,0 0,1-1,0 1,0-2,0 1,1-1,-1 1,14 6,-9-6,0 1,1-2,0 0,0 0,0-1,1 0,20 2,75 2,-95-8,0 0,1-1,-1-1,0 0,26-7,-33 6,0-1,0 0,0 1,-1-2,1 1,-1-1,0 0,-1 0,1 0,-1 0,0-1,0 0,-1 0,1 0,-2 0,1-1,0 1,1-10,4-14,-1 0,5-53,-7 6,-5-77,-1 138,2 533,-2-232,-3-227,-2 0,-15 65,18-108,1-7,0 0,0 0,-1 0,0 0,0 0,-1-1,0 1,0-1,-1 0,0 0,0 0,-1-1,-10 9,6-7,0 0,0-1,-1-1,-1 0,1 0,-1-1,0-1,-15 5,-5-3,0 0,0-2,0-2,0-1,0-1,-43-6,67 5,0 0,0-1,1 0,-1-1,0 1,1-1,-1-1,1 0,0 0,0 0,1-1,-1 0,1 0,0 0,0-1,1 0,0 0,0-1,0 1,1-1,0 0,0 0,-5-16,1 1,2 0,0-1,2 0,0 0,2 0,0 0,2-25,1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0:35.9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5163 2,'-21'0,"-19"-2,-1 3,1 1,-1 2,1 1,-70 20,37-4,-2-3,-109 11,61-18,-48 8,15 3,-33 6,102-12,-106 6,153-19,-47 13,63-10,-47 5,-194 26,189-22,-1-4,-92 2,119-12,0 2,-73 13,68-8,-64 1,-36 4,50 5,18-2,-2-4,-112 2,136-13,0 4,0 2,-106 26,17-3,-45 11,165-31,0 2,2 1,-1 2,2 0,-57 39,76-46,-19 13,-59 30,53-31,-45 30,33-19,27-18,1 0,0 2,1 0,0 2,1 0,1 1,1 1,1 0,0 2,-19 33,25-36,-1 0,-20 23,24-32,-1 0,1 1,0 0,1 0,0 0,1 1,0 0,1 0,0 0,-4 20,-27 187,34-215,1 1,-1-1,0 0,0 0,0 1,-1-1,1 0,-1 0,0 0,1 0,-1 0,0-1,-1 1,1-1,-5 5,6-7,1 0,-1 1,1-1,-1 0,0 1,0-1,1 0,-1 0,0 0,1 0,-1 0,0 0,1 0,-1 0,0 0,0 0,1 0,-1 0,0 0,1 0,-1-1,0 1,1 0,-1-1,0 1,0-1,-1-1,0 0,1 1,-1-1,1 0,0 0,-1-1,1 1,0 0,0 0,0 0,1-1,-2-2,-5-36,1 1,2-1,2 0,2 0,5-43,-1-21,-4 26,0 64,0 50,-1 40,3 95,-2-166,1 0,-1 0,1-1,0 1,0 0,0-1,1 1,-1-1,1 0,0 1,0-1,0 0,0 0,1 0,-1 0,1-1,0 1,0-1,0 1,0-1,0 0,0 0,0-1,1 1,-1 0,1-1,-1 0,1 0,0 0,5 0,12 2,1-2,-1 0,0-1,30-4,-10 0,72 1,-81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3:53.7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96,'46'-1,"0"-1,0-2,47-11,-71 10,1 1,0 1,35 0,-52 2,0 2,0-1,0 1,0 0,0 0,0 1,-1-1,1 1,-1 1,1-1,-1 1,0 0,0 0,0 0,0 1,0 0,-1 0,8 8,-2 0,-1 0,0 1,-1 0,0 0,-1 1,0 0,-1 1,-1-1,0 1,-1 0,-1 0,3 29,-6-38,2 26,-1 0,-8 61,6-84,-1 0,0 0,0-1,-1 1,0-1,-1 0,0 0,0 0,0 0,-1-1,0 1,-1-1,0 0,0-1,-10 9,-12 7,-1-1,-1-1,-63 31,74-43,-2-1,-30 6,40-11,69-44,-43 32,0 0,-1-2,0 1,-1-2,-1 0,16-19,54-94,-58 87,40-61,-20 33,53-108,-91 161,-2 0,0-1,0 1,-1-1,1-20,-8 93,3-17,-10 61,6-79,0 0,-1 0,-1-1,-1 0,-2-1,-16 30,21-41,0-1,1 1,0 0,0 0,1 0,1 0,0 1,0-1,1 1,0 20,1-27,0 0,1 0,-1 0,1 0,0 0,0 0,0 0,0 0,1-1,-1 1,1 0,0-1,0 1,0-1,1 0,-1 0,1 0,0 0,0 0,0 0,0-1,0 0,1 1,-1-1,1 0,-1-1,1 1,0-1,0 1,6 0,29 3,0-2,1-2,70-6,-2 0,-73 5,-3-1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44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44 263,'0'-12,"0"1,2 0,-1-1,1 1,1 0,0 0,1 0,0 1,0-1,1 1,1 0,0 0,0 1,1-1,0 2,0-1,1 1,0 0,1 0,0 1,0 0,0 1,1 0,0 0,0 1,1 1,-1-1,1 2,0 0,0 0,0 0,0 2,1-1,-1 2,0-1,1 1,-1 1,0 0,21 5,-18-2,1 1,-1 0,0 0,21 13,-30-15,-1 0,1 0,-1 0,0 1,0-1,-1 1,1 0,-1 1,0-1,0 0,0 1,0 0,-1-1,0 1,0 0,2 8,9 38,-3 1,-1 0,1 82,-10-105,1 7,-9 72,6-96,0-1,-1 1,-1-1,0 0,0 1,-1-2,-1 1,0-1,0 0,-9 11,0 0,1 0,1 2,-11 24,-4 8,21-44,-1-1,0 1,0-2,0 1,-2-1,1 0,-1-1,0 0,-1-1,1 0,-17 7,-7 7,21-11,0 0,1 0,1 1,0 1,0 0,1 1,-12 19,-29 35,24-33,22-27,1-1,-1 0,0 0,0-1,-1 0,0 1,1-2,-2 1,-7 4,14-9,0 0,1 0,-1 0,0 0,0 0,0 0,0 0,1 0,-1 0,0 1,0-1,0 0,0 0,0 0,0 0,1 0,-1 0,0 0,0 0,0 1,0-1,0 0,0 0,0 0,0 0,0 0,0 1,1-1,-1 0,0 0,0 0,0 0,0 0,0 1,0-1,0 0,0 0,0 0,0 0,0 1,-1-1,1 0,0 0,0 0,0 0,0 0,0 1,0-1,0 0,0 0,0 0,0 0,-1 0,1 0,0 1,0-1,0 0,0 0,0 0,27 3,36-2,260-5,-292 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3:58.9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77 26,'-2'119,"5"132,-2-241,0-1,0 1,1-1,0 0,1 0,0 0,1 0,7 14,-8-19,0 0,0 0,0 0,0-1,1 1,-1-1,1 0,0 0,0-1,0 1,0-1,0 0,1 0,-1 0,1 0,-1-1,1 0,8 1,11 2,-1-2,1-1,0 0,0-2,0-1,0-1,29-7,-48 8,0-1,0 1,0-1,0 0,-1 0,1-1,-1 0,0 1,0-2,0 1,-1 0,1-1,-1 1,0-1,0 0,-1 0,0 0,1 0,0-7,5-12,-2-1,5-48,-9 62,5-82,-5-130,-1 839,-3-284,3-325,-1 0,0 1,-1-1,0 0,0 0,0 0,-1 0,0 0,0 0,-1 0,0 0,0-1,-1 0,0 1,0-1,0-1,0 1,-1-1,0 1,0-1,-1-1,0 1,1-1,-1 0,-1 0,1-1,-1 1,1-2,-1 1,0-1,0 0,0 0,0-1,-8 1,-15 3,0-2,0-1,0-2,1-1,-1-1,-39-8,63 8,0-1,0 1,0-1,0-1,1 1,-1-1,1 0,0 0,0-1,1 1,-1-1,1 0,0 0,0-1,0 1,1-1,0 0,0 0,1 0,0 0,0 0,0-1,-1-6,-3-16,1 0,2 0,0-52,3 50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5:45.3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224 0,'-10'0,"0"1,0-1,0 2,1 0,-1 0,0 0,1 1,0 1,-14 6,17-6,1-1,0 0,0 1,0 0,0 0,1 1,0-1,0 1,0 0,0 0,1 0,0 1,0-1,0 1,1-1,-3 10,-7 32,1 1,3 0,2 1,0 87,5-51,5 89,-4-169,0 0,1 0,0 1,0-1,1 0,-1 0,1 0,0 0,0-1,1 1,-1 0,1-1,7 9,-4-8,1 1,0-1,0 0,1-1,-1 0,1 0,13 5,4 1,-3 0,1-1,0 0,1-2,0-1,0 0,37 2,-24-7,-4-1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5:52.9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1 119,'-1'-6,"1"0,0 0,1 0,0 0,0 0,0 0,0 1,1-1,5-10,-5 13,0 0,0 0,1 0,-1 1,1-1,0 1,0-1,0 1,0 0,0 0,0 1,0-1,1 1,-1 0,1-1,-1 1,7 0,9-4,-1 2,1 1,0 0,0 1,0 1,0 1,0 1,0 0,25 8,-40-9,-1 1,1 1,-1-1,0 0,0 1,0 0,0-1,0 1,-1 0,1 1,-1-1,0 0,0 1,0-1,0 1,-1 0,0-1,1 1,-1 0,0 0,-1 0,1 5,1 12,-1 1,-1-1,-2 22,0-15,1 7,-2 0,-12 60,12-82,-2 0,1-1,-1 1,-1-1,0-1,-1 1,0-1,-1 0,0-1,-14 15,7-10,-2 0,1 0,-2-2,0 0,-1-1,0-1,-23 10,40-21,0 1,1 0,-1-1,0 1,1 0,-1 0,0 0,1 0,0 0,-1 0,1 0,0 1,-3 2,4-4,0 1,1-1,-1 1,0-1,1 0,-1 1,0-1,1 1,-1-1,0 0,1 1,-1-1,0 0,1 1,-1-1,1 0,-1 0,1 0,-1 1,1-1,-1 0,1 0,-1 0,1 0,-1 0,1 0,-1 0,1 0,-1 0,1 0,63 1,-54-1,146-2,-123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5:55.0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173 1,'-6'0,"-2"6,-6 2,-1 6,2 7,4 6,-3 5,-6 3,0 2,3 1,5 0,-3-6,1-3,2-6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5:56.8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1,'0'510,"0"-495,1 1,1-1,0 1,7 25,-1-16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5:58.8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105 1,'0'9,"1"0,1 0,-1-1,1 1,1 0,0 0,0-1,9 15,43 65,-27-47,5 7,-24-36,0 1,0-1,-1 1,-1 1,0 0,-1 0,0 0,-1 1,-1 0,3 19,-1 47,-8 113,-1-61,1-113,0-1,-1 0,-1 0,-1 0,-1 0,0-1,-1 0,-1 0,-1-1,-1 0,0 0,-1-1,-25 28,28-36,0 0,0 0,-1-1,-1 0,1 0,-1-1,0-1,0 1,-1-2,1 1,-1-2,0 1,-1-1,1-1,-18 2,0-2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01.3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261 0,'-36'37,"1"2,-33 48,56-68,1 1,0 0,2 0,0 1,1 1,1-1,1 1,1 0,-3 35,-6 37,5-40,-3 93,11-121,2 0,0 0,2 0,13 50,-13-65,1 0,0-1,1 1,1-1,-1 0,2-1,-1 0,1 0,1 0,-1-1,2 0,-1 0,1-1,10 7,2 1,-1 1,32 32,-35-31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04.2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1 118,'0'-2,"1"1,-1-1,1 0,-1 0,1 1,0-1,-1 1,1-1,0 0,0 1,0-1,0 1,1 0,-1-1,0 1,1 0,-1 0,1 0,2-2,35-18,-29 16,17-8,0 1,42-13,-60 23,-1-1,1 1,0 1,-1 0,1 0,0 1,0 0,0 0,-1 1,1 1,0-1,15 6,-20-5,0 1,0-1,-1 1,1 0,-1 0,0 0,0 1,0-1,-1 1,1 0,-1 0,1-1,-1 2,-1-1,1 0,0 0,-1 0,0 1,0-1,0 1,-1-1,0 9,1 2,0 0,-2 0,0-1,0 1,-7 25,0-13,-2 0,0-1,-20 37,24-52,-1 0,1-1,-2 0,1 0,-1-1,-1 0,0-1,0 1,-1-2,-15 11,-130 82,152-99,1 0,0 1,0 0,-1-1,1 1,0 0,0 0,0 0,1 1,-1-1,1 0,-1 1,1-1,0 1,-1-1,1 1,1 0,-1-1,0 1,1 0,-1-1,1 1,0 3,1-4,0 1,0-1,0 0,0 0,0 0,1 0,-1 0,1 0,-1 0,1-1,0 1,0 0,0-1,0 1,0-1,0 0,0 0,0 0,0 0,1 0,-1 0,0 0,1-1,-1 0,1 1,3-1,33 5,1-3,76-4,-48 0,-36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05.4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98 1,'0'6,"-7"9,-1 7,0 7,-4-2,-1 1,2 2,-3-5,0 1,4-5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08.2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1 116,'-1'-6,"1"0,0 0,1 0,0 0,0 1,0-1,0 0,1 0,0 1,3-7,-3 9,0 0,1 1,-1-1,1 0,0 1,-1-1,1 1,0 0,0 0,1 0,-1 1,0-1,1 1,-1-1,1 1,-1 0,6 0,3-2,0 1,0 0,0 1,0 0,0 1,0 0,17 3,-25-2,0 0,0 0,-1 0,1 0,-1 1,1-1,-1 1,1 0,-1 0,0 1,0-1,0 0,0 1,0 0,-1 0,1 0,-1 0,0 0,0 0,0 1,0-1,0 0,-1 1,0 0,0-1,2 8,1 27,0-1,-3 2,-7 74,1-4,4-94,0 0,-1 0,0 0,-2 0,0-1,0 1,-1-1,-1 0,0 0,-1-1,-1 0,0 0,-1 0,0-1,-1-1,0 1,-18 14,25-24,1 1,-1-1,1 0,0 1,0 0,0-1,0 1,0 0,0 0,1 0,0 0,-1 0,0 5,2-7,0 0,0 0,0-1,0 1,0 0,0 0,1 0,-1-1,0 1,0 0,1 0,-1-1,1 1,-1 0,0 0,1-1,0 1,-1-1,1 1,-1 0,2 0,28 9,7-7,70-4,-67 0,-7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02.4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38 1,'0'6,"0"9,0 13,0 10,0 3,0 2,-6-1,-2-1,0-1,2-1,1-1,3-1,0 0,2 0,0-1,0 1,0-7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10.1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0,'2'7,"0"-1,0 0,1 0,-1 0,1 0,1 0,5 8,0 0,80 137,-77-128,-1 1,0-1,-2 2,7 29,-6-14,-1-7,-2 0,-2 0,3 47,-6-8,-7 224,5-289,-1-1,0 0,-1 0,1 1,-1-1,0 0,-1-1,0 1,1 0,-2-1,1 1,-1-1,0 0,0 0,0-1,-1 1,1-1,-1 0,-10 6,-3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12.3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226 0,'-5'0,"0"1,-1-1,1 1,0 1,0-1,-1 1,1-1,0 2,1-1,-1 0,0 1,1 0,-1 0,1 0,0 1,0-1,0 1,0 0,1 0,0 1,0-1,0 0,0 1,-3 9,-5 11,1 1,2 0,-10 49,3-12,-2-13,10-29,0-1,2 1,0 0,-3 34,5-11,2 1,2-1,9 60,-8-91,1-1,0 1,1-1,0 0,0 0,2 0,-1-1,2 1,-1-2,2 1,-1-1,1 0,1 0,0-1,0 0,14 10,88 61,-86-62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15.20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33 156,'-2'0,"0"-1,1 0,-1 1,1-1,-1 0,1 0,-1 0,1 0,-1 0,1 0,0-1,-1 1,1 0,0-1,0 1,0 0,0-1,0 0,1 1,-1-1,0 1,1-1,-1 0,1 0,-1 1,1-1,0 0,0 0,0-1,-1-4,0 1,1 0,-1 0,2 0,-1-1,1 1,1-7,0 9,0 0,1 0,0 1,0-1,0 1,0 0,0-1,1 1,-1 1,1-1,0 1,0-1,0 1,0 0,0 1,0-1,1 1,-1-1,0 1,1 1,-1-1,7 0,-1 0,1 0,-1 0,1 1,-1 1,0 0,1 0,-1 1,19 5,-26-5,1 0,-1 0,1 1,-1-1,0 1,0 0,0 0,0 0,0 0,-1 0,1 0,-1 1,0 0,0-1,0 1,-1 0,1 0,-1 0,0 0,0 0,0 0,-1 5,3 12,-2 0,-1 1,-3 23,2-19,0 10,2-18,-2 1,0-1,-1 0,-6 22,7-36,0 0,0 0,-1 0,1 0,-1 0,0 0,0-1,-1 1,1-1,-1 0,0 1,0-1,0 0,0-1,0 1,0 0,-1-1,0 0,1 0,-1 0,0 0,0-1,-6 2,-32 2,37-5,-1 0,0 1,1-1,-1 1,0 0,1 1,-1-1,1 1,0 0,-8 4,13-6,0 1,0-1,-1 0,1 1,0-1,0 0,0 0,0 1,0-1,0 0,0 1,0-1,0 0,0 0,0 1,0-1,0 0,0 1,0-1,0 0,1 0,-1 1,0-1,0 0,0 0,0 1,1-1,-1 0,0 0,0 0,0 1,1-1,-1 0,0 0,0 0,1 0,-1 1,0-1,0 0,1 0,-1 0,0 0,0 0,1 0,-1 0,0 0,1 0,-1 0,0 0,0 0,1 0,-1 0,0 0,1 0,22 5,-20-4,30 7,5 2,-1-2,1-2,43 2,-49-7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16.2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210 9,'0'-7,"-6"5,-9 9,-1 9,-5 9,2 5,-3-1,3 0,-2-5,3 0,5 2,-3-4,3 2,2-5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19.60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1,'20'0,"3"-1,0 1,0 2,0 0,33 8,-51-9,0 1,0-1,-1 1,1 0,0 0,-1 1,0-1,1 1,-1 0,0 0,0 0,-1 1,1-1,-1 1,0 0,0 0,0 0,0 1,-1-1,1 1,-1-1,0 1,-1 0,1 0,1 10,-1 0,0 0,0 1,-2 0,0-1,0 1,-2-1,0 1,-1-1,0 0,-6 16,6-24,0-1,0 1,-1-1,0 0,0 0,-1 0,0 0,0-1,0 1,0-1,-1-1,0 1,0-1,0 0,-1 0,1-1,-1 0,0 0,0-1,0 1,0-1,0-1,-8 1,-24 2,22-3,40-1,-19 0,1 0,0 0,-1 0,1 0,0 1,-1 0,1 0,-1 0,1 1,-1-1,0 1,0 0,1 0,-1 1,0-1,4 5,-5-3,1 0,-1 0,0 1,0-1,0 1,-1 0,1 0,-1 0,0 0,-1 0,1 0,-1 0,0 1,0 6,6 99,-7-98,0 0,-1 0,-1 0,0 0,0 0,-7 17,8-27,-1 0,0 0,0 0,0 0,-1 0,1 0,0-1,-1 1,0-1,0 0,0 0,0 0,0 0,0 0,0 0,-1-1,1 0,-1 0,1 0,-1 0,-5 1,-8 0,0-1,0 0,-22-3,24 2,-18-2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22.2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1,'4'0,"0"1,0 0,0 0,0 0,0 1,0 0,-1-1,1 1,0 0,-1 1,1-1,-1 1,0-1,0 1,0 0,0 0,-1 1,1-1,-1 0,0 1,0 0,3 5,6 14,-1 0,11 39,-16-44,6 21,9 67,-4-15,-7-31,-3-1,-2 1,-8 100,1-35,4-93,0-15,-1 1,-1 0,0-1,-5 25,5-38,0 0,-1 0,1 0,0-1,-1 1,0 0,0-1,0 1,-1-1,1 0,-1 1,0-1,1 0,-1-1,-1 1,1 0,0-1,-1 0,1 0,-1 0,0 0,1-1,-1 1,-5 0,-56 6,34-8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34.1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186 1,'-2'14,"-1"1,0-1,-1 0,0 0,-1 0,-1 0,0-1,0 0,-2 0,-16 23,12-19,0 1,2 1,0 0,-9 29,4 4,3 0,3 1,1 1,0 104,8-142,0 1,1 0,0 1,4 16,-4-29,0-1,0 0,0 0,1 0,0 0,0 0,0 0,0 0,0 0,1-1,0 1,0-1,0 0,0 0,0 0,7 5,11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35.8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0,'0'7,"0"7,0 15,0 8,0 11,0 3,0-1,0-2,0-4,0-2,0-3,0-1,0-1,0-1,0 0,0-6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37.1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95 1,'0'6,"0"9,0 7,0 7,0 4,0 4,-6-6,-3-1,-5-6,-1 0,-4-5,2 1,3-3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39.8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1 151,'0'-8,"0"1,0 0,1-1,0 1,0 0,1 0,0 0,0 0,1 0,-1 0,7-10,-5 13,-1 0,1 0,0 0,0 0,0 0,0 1,1 0,-1 0,1 0,0 1,0 0,0-1,0 2,0-1,0 0,8 0,-8 1,1 0,0 0,0 0,0 1,0 0,-1 0,1 0,0 1,0 0,0 0,-1 1,1-1,0 1,-1 1,0-1,1 1,-1-1,0 2,0-1,-1 0,1 1,-1 0,1 0,-1 0,0 1,-1 0,1-1,-1 1,0 0,0 0,-1 1,3 7,2 5,-1 0,-1 1,-1-1,0 1,-2 0,0 1,-1-1,-3 36,2-50,-1 0,1 0,-1 0,0-1,-1 1,1 0,-1-1,0 1,0-1,0 0,-1 0,0 0,-6 7,1-3,0-1,-1 0,0-1,-16 9,14-8,10-7,0 0,0 1,1-1,-1 0,0 1,1-1,-1 1,0-1,1 1,-1-1,0 1,1-1,-1 1,1 0,-1-1,1 1,-1 0,1-1,0 1,-1 0,1 0,0 0,0-1,-1 1,1 0,0 0,0 0,0-1,0 1,0 0,0 0,0 0,0 0,0-1,1 1,-1 0,0 0,1 0,-1-1,0 1,1 0,-1-1,1 1,-1 0,1-1,-1 1,1 0,-1-1,2 2,45 29,-17-12,16 19,-34-30,-1 1,0 1,14 14,-22-19,1 0,0 1,-1-1,0 1,-1-1,1 1,-1 0,0 0,0 0,-1 0,2 9,-2-6,0 0,0 0,-1 0,0 0,-1 0,0 0,0 0,-4 11,4-17,0 1,-1-1,1 0,-1 0,0 0,0 0,-1 0,1 0,0-1,-1 1,0-1,1 0,-1 0,0 1,0-2,0 1,-1 0,1-1,0 1,-1-1,1 0,-1 0,-5 0,-17 3,-1-2,0-1,-42-4,35 1,1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06.2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1 114,'0'-4,"0"-1,1 1,0 0,0-1,0 1,1 0,-1 0,1 0,0 0,0 0,1 0,-1 1,1-1,0 1,0-1,0 1,0 0,0 0,1 0,-1 1,1-1,0 1,0 0,0 0,0 0,0 1,0 0,6-2,10-2,-1 0,1 2,0 0,38 0,-51 3,1-1,-1 2,1-1,-1 1,0 0,1 1,-1-1,0 2,0-1,0 1,0 0,-1 0,1 1,-1 0,0 0,0 0,0 1,0 0,-1 0,0 0,0 1,0 0,-1 0,0 0,0 0,0 1,-1 0,0-1,-1 1,1 0,-1 1,0-1,1 14,-2-11,0 0,0 0,-1 0,-1 0,1 0,-2 0,1 0,-1-1,-1 1,0 0,0-1,-1 1,0-1,-11 16,6-12,0 0,-2-1,1 0,-1-1,-1 0,0-1,-1-1,-26 16,24-16,-1-1,-1-1,1 0,-1-2,0 0,-18 3,29-6,0 0,0 0,0 1,1 0,-1 0,1 0,-1 1,1-1,0 1,0 0,1 1,-1-1,1 1,0 0,0 0,1 0,-1 1,1-1,-4 11,6-13,0 0,0 0,0 0,1 0,-1 0,1 0,0 0,0 0,0 0,0 0,0 0,1 0,-1 0,1 0,0 0,0 0,1 3,0-3,0 0,0 0,1-1,-1 1,1-1,-1 0,1 1,0-1,-1 0,1-1,0 1,0 0,1-1,-1 0,0 0,0 0,1 0,5 1,32 3,-1-2,1-1,70-7,-7 0,79 5,-151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41.9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0,'157'178,"-148"-166,0 0,0 1,-2 0,0 1,0-1,6 20,20 91,-10-34,-17-70,-1 0,-1 0,-1 0,0 1,-2-1,0 1,-3 28,1-42,0 0,0 0,-1 0,0 0,0 0,0-1,-1 1,0 0,0-1,-1 0,0 0,0 0,0 0,-1-1,0 0,0 0,0 0,-1 0,0-1,1 0,-1 0,-1 0,1-1,-8 3,-21 4,2-4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45.5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152 1,'-3'0,"0"1,0 0,0 0,0 1,0-1,0 1,0-1,0 1,0 0,1 0,-1 0,1 0,0 1,-1-1,1 1,0-1,-3 6,-29 49,24-38,0 1,2 0,0 1,1-1,1 1,2 1,-1-1,-1 38,3 29,9 98,-5-178,0 0,1 0,0 0,1 0,0 0,0 0,0-1,1 1,1-1,-1 0,1 0,0-1,0 1,1-1,0 0,0-1,12 10,8 1,0-1,0-1,45 17,-25-11,-21-9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46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1,'6'6,"2"8,0 9,-2 6,-2 4,-1 3,-1 2,-2 0,0 1,0-1,0 0,-1-7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47.8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196 0,'0'7,"-6"7,-9 9,-7-1,-1 3,-2-3,3 2,5 1,-1-2,3 1,-2 2,1-3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50.5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69,'0'-3,"1"0,-1-1,1 1,0 0,0 0,0 0,0 0,0 0,1 1,-1-1,1 0,0 1,0-1,0 1,0-1,0 1,1 0,-1 0,1 0,-1 0,1 0,0 1,0-1,-1 1,1 0,0 0,0 0,0 0,1 0,-1 1,0-1,0 1,0 0,0 0,1 0,-1 0,0 1,0-1,0 1,0 0,0 0,0 0,0 0,0 0,0 1,0-1,-1 1,1 0,-1 0,1 0,-1 0,0 0,1 1,-1-1,0 0,2 5,0 3,-1 0,1 0,-2 0,1 0,-2 1,1-1,-1 14,-4 80,0-50,2-39,0-1,0 0,-2 0,0 0,0-1,-1 1,-1-1,0 0,-1 0,-1 0,0-1,-15 21,21-31,-1-1,1 1,0-1,-1 1,1-1,0 1,0 0,0 0,0 0,0 0,1 0,-1 0,0 0,1 0,0 0,-1 0,1 0,0 0,0 0,1 4,0-4,0-1,0 1,1-1,-1 1,1-1,-1 0,1 1,-1-1,1 0,0 0,-1 0,1 0,0-1,0 1,0 0,0-1,0 1,0-1,0 0,0 1,0-1,2 0,63 2,-34-2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52.8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1,'16'-1,"0"2,0 0,0 1,0 0,-1 2,23 6,-33-8,0 0,1 1,-1 0,0 0,-1 0,1 0,0 1,-1-1,0 1,0 1,0-1,0 0,-1 1,0 0,0 0,0 0,0 0,-1 0,0 0,0 1,2 7,11 60,7 108,-17-115,-8 125,2-178,-1-1,0 0,-1-1,-1 1,0 0,0-1,-10 18,1-10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57.3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41 100,'0'554,"0"-544,0 1,1-1,0 0,1 0,0 0,5 16,-5-22,-1 0,1-1,0 0,0 1,0-1,1 0,-1 0,1 0,-1 0,1-1,0 1,0-1,0 0,1 1,-1-1,0-1,1 1,-1 0,1-1,6 2,44 8,-35-8,-1 0,0 2,0 0,31 13,-47-17,-1-1,1 1,0 0,-1 0,1 0,-1 0,1 0,-1 0,1 1,-1-1,0 0,0 1,0-1,0 1,0-1,0 1,0-1,0 1,1 2,-3-3,1 0,0 0,0 1,-1-1,1 0,0 0,-1 0,1 0,-1 0,1-1,-1 1,1 0,-1 0,0 0,0 0,1-1,-1 1,0 0,0 0,0-1,0 1,0-1,-1 1,-5 3,-1-1,0 0,0 0,0-1,0 0,-16 2,16-4,0-1,0 1,0-1,0 0,0-1,0 0,0 0,1-1,-1 0,1 0,-1-1,1 0,1 0,-1-1,0 0,1 0,0 0,0-1,1 0,-1 0,1 0,1-1,-1 0,1 0,0 0,1 0,0-1,0 1,0-1,-2-15,-10-46,6 31,2 0,-5-69,11 41,5-238,-4 299,1 1,-1-1,1 0,0 0,1 0,-1 1,1-1,0 1,0-1,0 1,1 0,-1 0,1 0,0 0,0 0,1 1,-1-1,7-4,-4 4,1 0,0 1,0 0,1 0,-1 0,1 1,-1 0,1 1,0 0,15-1,0 1,0-2,30-6,-28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6:58.5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0,'0'6,"0"9,0 7,0 7,0 4,0 3,0 2,0 1,0-1,0 0,0 0,0 0,0-7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7:00.0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136 0,'-7'0,"-7"0,-2 6,1 9,4 7,-2 1,0 2,3 3,-3-2,0-1,3-3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7:01.6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1,'0'591,"0"-560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2:09.3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39,'1'-2,"-1"1,1-1,0 1,-1-1,1 0,0 1,0 0,0-1,0 1,1-1,-1 1,0 0,0 0,1 0,-1 0,1 0,-1 0,1 0,-1 0,1 1,0-1,-1 0,1 1,0 0,-1-1,1 1,3 0,55-7,-53 6,4 0,0 1,0 0,0 0,0 1,0 0,0 1,0 0,19 7,-26-6,1-1,0 1,-1 0,0 0,0 0,0 0,0 1,0 0,-1 0,1 0,-1 0,0 0,0 1,-1 0,1-1,-1 1,0 0,-1 0,1 0,1 8,2 18,-2 1,-1-1,-2 0,-3 42,-1-6,5-59,-2 0,1 0,-1 1,-1-1,1 0,-1 0,-1-1,0 1,0 0,-6 10,6-14,0 0,0 0,-1 0,1-1,-1 1,0-1,0 0,0 0,-1 0,1-1,-1 1,0-1,1 0,-1 0,0-1,0 0,-7 2,-11 3,41-2,9 0,50 7,-57-10,-1 2,0 0,0 1,37 12,-51-13,1 0,0 0,-1 1,0-1,0 1,0 0,0 0,0 1,-1 0,0-1,0 1,0 1,-1-1,1 1,-1-1,-1 1,1 0,-1 0,3 10,-4-12,0 1,0-1,0 1,-1-1,1 1,-1 0,0-1,0 1,-1-1,1 1,-1 0,0-1,-1 1,1-1,-1 0,0 1,-2 4,0-4,0 0,0 1,-1-2,1 1,-1 0,0-1,0 0,0 0,-1-1,0 1,-5 1,-6 3,-1-2,1 0,-1-1,0-1,0-1,0-1,-34 1,-133-7,153 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7:04.1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1,'13'0,"0"1,0 0,-1 1,1 1,0 0,-1 1,0 0,0 1,0 0,-1 1,1 0,-2 0,1 2,0-1,-1 1,-1 1,0 0,0 0,0 1,-1 0,-1 0,0 1,0 0,-1 0,0 1,-1 0,0 0,2 13,8 33,-5-23,-2 2,-1-1,2 57,-8-28,-5 202,3-258,-1 0,0 0,0 0,-1 0,-1-1,1 1,-1-1,-1 0,0 0,0 0,0 0,-1-1,0 0,-9 8,4-5,-1 0,0-1,0 0,-1-1,0-1,-1 0,-26 10,16-9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8:09.86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659 3,'-143'-2,"-157"5,292-2,1 1,-1-1,0 1,1 0,0 1,0 0,0 0,0 0,0 1,0 0,1 0,0 1,0 0,0 0,-7 8,-3 7,2 0,0 0,-16 32,28-48,-2 1,1 1,0 0,1 0,0 1,0-1,0 0,0 1,1-1,0 1,1-1,-1 1,2 13,0-17,0 0,-1 0,1 0,1 0,-1 0,0 0,1 0,-1 0,1-1,0 1,0 0,0-1,1 0,-1 1,0-1,1 0,-1 0,1 0,0-1,0 1,0-1,0 1,0-1,0 0,0 0,0 0,6 0,31 4,0-2,0-1,71-7,-5 0,-75 5,-1 1,1 1,-1 2,45 11,-50-9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8:11.48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485 1,'-13'8,"0"0,-1-1,0 0,0-1,0 0,0-2,-29 7,39-10,-59 9,54-10,0 1,1 0,-1 0,1 0,-1 1,1 1,-1 0,1 0,0 0,0 1,1 0,-1 0,1 1,0 0,-7 7,-8 11,2 2,0 0,-18 31,31-44,1 0,1 1,0-1,0 1,2 1,-1-1,2 0,-1 1,1 26,2-28,-1 0,1-1,1 1,0-1,4 19,-5-27,1 0,0 0,1 0,-1 0,0 0,1-1,0 1,0 0,-1-1,1 1,1-1,-1 0,0 0,1 0,-1 0,1 0,-1 0,1-1,0 1,0-1,5 2,19 3,0-1,0-2,1-1,-1-1,1-1,44-6,12 2,26 2,-78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48:13.86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525 2,'-131'-2,"-144"5,269-2,1 0,0 0,0 0,0 1,0-1,0 1,0 0,1 1,-1-1,0 1,1 0,0 0,0 0,0 1,0-1,0 1,1 0,0 0,-1 0,2 1,-1-1,0 1,1 0,0-1,0 1,0 0,1 0,0 0,-2 8,-1 16,1 0,2-1,0 1,5 37,-1-21,-4-40,1 1,1-1,-1 1,1-1,0 1,0-1,1 1,0-1,-1 0,2 0,-1 0,1 0,0 0,4 5,-4-6,1-1,0 0,0 0,0-1,1 1,-1-1,1 0,-1 0,1 0,0-1,0 0,0 0,0 0,0 0,0-1,6 0,193-2,-72-2,-100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3:29.6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297 1,'-18'0,"0"0,1 0,-1 1,-26 5,37-4,1 0,-1 0,1 1,-1 0,1 0,0 1,0-1,0 1,1 1,-1-1,1 1,-5 5,-1 4,1-1,0 2,1-1,1 1,0 0,1 1,1 0,0 0,1 0,1 1,0 0,-1 19,0 28,5 124,3-90,-4-42,0-27,1 0,6 46,-5-66,1 1,1-1,0 0,0 0,0 0,1-1,1 1,0-1,0 0,0 0,1-1,7 8,-6-6,1-1,0 0,1 0,0 0,0-1,0-1,1 0,0 0,0-1,1 0,0 0,-1-1,1-1,1 0,-1-1,0 0,1 0,11-1,259-3,-244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3:33.4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40,'0'-1,"1"0,-1-1,1 1,-1 0,1 0,-1 0,1-1,0 1,-1 0,1 0,0 0,0 0,0 0,0 0,0 0,0 1,0-1,0 0,0 0,0 1,0-1,1 1,-1-1,0 1,0 0,3-1,39-7,-39 8,10-2,9-1,-1 1,44 1,-61 2,0-1,0 1,0-1,0 2,0-1,0 0,-1 1,1 0,0 0,-1 0,0 1,1-1,-1 1,0 0,0 1,-1-1,1 0,6 9,-4-3,-1 1,1 0,-2 1,1-1,-1 1,-1 0,0 0,0 0,-1 0,-1 1,0-1,0 1,-3 19,2-26,-1 1,0-1,-1 1,1-1,-1 1,0-1,0 0,-1 0,0 0,0 0,0-1,0 1,-1-1,1 0,-1 0,0 0,-1 0,1-1,-1 1,1-1,-1 0,0-1,0 1,0-1,0 0,-1 0,1-1,-1 1,-6 0,-9 1,1-1,-30-2,60 1,-1 0,0 1,0 0,0 0,0 1,0 0,16 9,-19-10,-1 1,0 1,0-1,0 1,0 0,-1 0,1 0,-1 0,0 1,-1 0,1 0,-1 0,0 0,0 0,0 1,-1-1,2 8,0 3,0 1,-2 1,0-1,-1 0,0 1,-2-1,0 0,-1 1,0-1,-6 19,6-32,1-1,-1 0,0 0,0 0,0 0,0 0,0-1,-1 1,1-1,-1 1,0-1,0 0,1 0,-1 0,-1 0,-5 2,3-2,-1 0,1-1,0 0,-1 0,1 0,-1-1,1 1,-13-3,8 1,0-1,0-1,0 1,0-2,1 0,-1 0,1-1,0 0,0 0,-12-11,3-3,5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3:37.8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 70,'0'-6,"1"1,1 0,-1 0,1 0,-1 0,2 0,3-7,-6 11,1 0,-1 0,0 0,1-1,-1 1,1 0,0 0,-1 0,1 0,0 1,-1-1,1 0,0 0,0 0,0 0,0 1,0-1,0 1,0-1,0 0,0 1,0 0,0-1,0 1,1 0,-1-1,0 1,0 0,0 0,0 0,1 0,-1 0,0 0,0 0,0 1,0-1,1 0,1 1,-2 2,1-1,-1 0,1 0,-1 1,0-1,0 1,0-1,0 1,0-1,-1 1,1-1,-1 1,1 5,2 46,-3-38,1-1,-1-1,0 1,-1 0,0-1,-1 0,-1 1,-5 13,5-19,-1 0,0-1,-1 1,0-1,0 0,-1 0,0-1,0 1,-1-1,0-1,-12 10,11-10,0 1,-1-1,1-1,-1 0,-1 0,1-1,-1 0,-16 5,0-4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3:40.1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1,'6'0,"9"0,7 0,1 6,2 3,3-1,4-2,-5-1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3:43.5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38,'17'-1,"0"-1,0-1,32-9,30-4,-67 14,0 1,1 1,-1-1,0 2,23 3,-32-3,1 0,-1 0,0 1,0-1,0 1,0-1,0 1,-1 0,1 0,0 0,-1 1,1-1,-1 0,0 1,0 0,0-1,0 1,-1 0,1 0,-1 0,1 0,-1 1,0-1,0 0,-1 0,1 4,3 25,-2 0,-1 1,-5 53,0-8,4-72,0-1,0 1,-1-1,0 1,0 0,0-1,0 0,-1 1,0-1,0 0,0 0,-1 0,0 0,-3 5,2-7,0 0,0 0,1 0,-2 0,1-1,0 0,0 1,-1-2,1 1,-1 0,0-1,1 0,-1 0,0 0,0-1,-6 0,-12 1,26-3,38 0,-38 2,1 0,-1 1,1-1,-1 1,1 0,-1 0,0 1,0-1,1 0,-1 1,0 0,0 0,-1 0,1 0,0 0,-1 1,1-1,2 4,-1 0,-1 0,1 0,-1 0,-1 0,1 0,-1 1,0-1,2 14,-2 4,0 0,-2-1,0 1,-6 33,6-54,-1 1,1 0,-1 0,0-1,-1 1,1 0,-1-1,1 0,-1 1,0-1,0 0,-1 0,1 0,-1 0,1 0,-1 0,0-1,0 1,0-1,0 0,-1 0,1 0,0-1,-1 1,0-1,1 1,-1-1,-4 0,-10 2,0-1,-1 0,1-2,-31-3,24 2,-8-1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3:46.1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0,'9'0,"0"1,0-1,0 2,-1-1,1 1,-1 0,1 1,-1 0,0 0,0 1,0 0,0 1,-1-1,0 1,0 1,0 0,-1 0,1 0,7 10,-6-5,-1 0,-1 1,1 0,-2 0,0 0,0 1,-1-1,0 1,-2 0,1 0,-1 1,0 17,-6 339,4-359,0-1,-1 0,-1 0,0 0,0 0,-1 0,0-1,0 1,-2-1,1 0,-1 0,0 0,-1 0,1-1,-2 0,1 0,-1-1,-1 0,1 0,-12 7,1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53.3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 40,'0'-2,"1"0,0 1,-1-1,1 1,0-1,0 1,0-1,0 1,0-1,0 1,0 0,1 0,-1 0,0 0,1-1,-1 2,1-1,-1 0,1 0,0 0,-1 1,1-1,-1 1,1-1,0 1,0 0,2-1,57-6,-55 7,15-2,0 1,0 2,0 0,0 1,31 7,-46-8,-1 0,1 1,-1 0,1 1,-1-1,0 1,0 0,0 0,0 1,-1-1,1 1,-1 0,0 0,0 0,-1 1,1 0,-1-1,0 1,0 0,0 1,-1-1,0 0,0 1,2 10,-1 0,0 0,-1 0,-1 0,-1 0,0 1,-1-1,-5 25,4-33,0 0,0 0,-1 0,0 0,-1 0,0-1,0 1,0-1,-1 0,0 0,-1-1,1 0,-1 0,0 0,-1 0,-7 4,1-2,-1-1,1 0,-1-1,0 0,-1-2,1 0,-29 5,39-9,0 1,0 0,1 0,-1 1,0-1,1 1,-1-1,-3 4,1 8,20 3,-3-9,5 3,0 1,0 1,23 22,-34-28,-1 0,1 0,-1 0,0 0,0 1,-1 0,0 0,0 0,-1 0,0 0,0 0,0 1,0 7,1 8,-1 0,0 0,-2 0,-1 0,0 0,-2 0,-7 31,8-49,-1 0,0 1,0-1,0-1,-1 1,1 0,-1-1,0 0,0 1,-1-2,1 1,-1 0,0-1,0 0,0 0,0-1,-1 1,1-1,-1 0,1 0,-1-1,0 0,0 0,0 0,-11-1,7 0,0 0,1-1,-1 0,0 0,1-1,-1 0,1-1,-1 0,1-1,0 0,0 0,1-1,0 0,-15-12,13 9,-3-3,1-1,0 0,0 0,1-1,1-1,-12-19,12 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4:16.60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370 35,'0'-1,"0"0,-1-1,1 1,-1 0,1 0,-1-1,1 1,-1 0,0 0,0 0,1 0,-1 0,0 0,0 0,0 0,0 0,0 0,-1 1,1-1,0 0,0 1,0-1,-1 1,1-1,0 1,-3-1,-39-7,39 7,-4 1,0 0,0 0,-1 1,1 0,0 0,0 1,0 0,1 0,-1 1,0 0,1 1,0-1,0 1,0 1,0-1,1 1,-1 0,1 1,0 0,-6 7,0 1,1 1,1 0,0 1,0-1,2 2,0-1,1 1,-6 21,0 15,2 1,-8 107,15 110,3-263,1 0,1-1,-1 1,1 0,1-1,0 1,0-1,0 1,1-1,0 0,4 7,-3-8,1-1,0 1,0-1,0 0,1 0,-1-1,1 0,0 0,1 0,-1-1,12 5,39 11,-30-13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4:19.1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821 39,'-9'-1,"1"0,0-1,0 0,0 0,-11-5,-27-6,-25 6,0 4,0 3,0 3,-76 13,-7-1,153-15,-10 1,0-1,1 2,-1 0,0 0,-16 6,24-7,1 1,-1-1,0 1,0 0,1 0,-1 0,1 0,-1 0,1 1,0-1,0 1,0 0,0-1,1 1,-1 0,1 0,0 0,-1 0,1 0,1 0,-1 0,0 1,1 2,-2 9,1-1,1 1,0-1,1 1,1-1,0 1,7 25,2-9,1-1,21 40,-32-67,0 0,1-1,-1 1,0-1,1 0,0 1,-1-1,1 0,0 0,0 0,0 0,1 0,-1-1,0 1,1-1,-1 1,1-1,-1 0,1 0,0 0,-1 0,1-1,0 1,0-1,-1 1,1-1,0 0,0 0,0 0,-1-1,1 1,0-1,0 1,-1-1,6-2,7-4,-1 0,0-2,0 1,0-2,13-12,6-3,-20 18,1 0,0 1,0 0,0 1,1 1,0 0,0 1,0 1,0 0,0 1,1 1,-1 0,0 1,16 3,-24-2,0 0,-1 0,0 0,1 1,-1-1,0 2,0-1,-1 1,1-1,-1 2,0-1,0 0,0 1,0 0,-1 0,0 1,0-1,-1 1,1 0,-1 0,4 12,1 0,-2 0,0 1,-1-1,-1 2,-1-1,1 27,-3-35,1 28,-1 0,-1 0,-3 0,-9 49,10-82,1 0,-2 0,1 0,-1 0,0 0,0 0,0-1,-1 1,0-1,0 0,-1 0,1-1,-1 1,0-1,0 0,0 0,-1-1,1 1,-1-1,0-1,0 1,0-1,-13 3,-1-1,-1-1,1-1,-1-1,0 0,0-2,-26-4,44 5,-1-1,1 1,-1-1,1 0,-1 0,1 0,-1 0,1-1,0 1,0-1,0 0,0 0,0 0,0 0,0-1,1 1,-1-1,1 1,0-1,0 0,0 0,-2-4,-5-15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4:20.4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173 1,'0'6,"-7"2,-7 6,-3 7,3 6,-3 5,-5-3,2-1,3 2,-1-4,3-1,3-4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4:22.6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2 265,'-1'-34,"0"15,1 1,1 0,0-1,1 1,8-29,-9 42,1 0,0 0,1 1,-1-1,1 1,0-1,0 1,0 0,1 0,-1 0,1 1,0-1,0 1,0 0,1 0,-1 0,1 1,-1-1,1 1,0 0,0 1,0-1,0 1,8-1,5-1,0 0,0 2,1 0,-1 1,0 0,19 5,-30-4,1 0,-1 1,0 0,0 0,-1 1,1 0,0 0,-1 1,0 0,0 0,0 0,0 1,-1 0,1 0,-1 0,-1 1,8 9,-1 4,-1 1,-1 0,-1 1,-1-1,0 1,-2 1,0-1,1 30,-2-3,-3 0,-9 85,6-121,0 1,-1-1,0 1,-1-1,0 0,-1 0,-1 0,0-1,0 0,-11 15,-6 2,-1-1,-36 31,30-30,21-20,-1-1,-1 0,1 0,-1-1,0-1,-13 5,14-6,1 0,-1 0,0 1,1 1,0 0,1 0,-13 11,21-17,0 0,0 1,0-1,-1 0,1 0,0 1,0-1,0 0,0 1,0-1,0 0,0 1,-1-1,1 0,0 1,0-1,0 0,0 1,0-1,1 0,-1 1,0-1,0 0,0 1,0-1,0 0,0 0,0 1,1-1,-1 0,0 1,0-1,0 0,1 0,-1 1,0-1,0 0,1 0,-1 0,0 1,1-1,-1 0,0 0,0 0,1 0,-1 0,0 0,1 0,-1 0,0 1,1-1,-1 0,0 0,1-1,0 1,25 5,-21-5,119 17,195 2,-283-19,-5-1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4:24.5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1,'6'1,"0"0,0 0,0 1,0 0,0 0,-1 0,1 1,0 0,-1 0,0 0,0 1,0-1,0 1,7 9,1 1,0 0,-1 0,15 26,-20-26,-1 0,-1 0,0 1,-1 0,-1-1,0 1,-1 1,0 26,7 39,5 17,-5 1,-5 0,-8 101,1-28,5-67,-5 116,2-211,-1-1,-1 1,0-1,0 0,0 0,-1 0,-1-1,-6 11,-9 17,11-14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5:28.0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0 127,'1'-2,"-1"0,1 0,0 0,-1 0,1 0,0 0,0 1,0-1,1 0,-1 0,0 1,1-1,-1 1,1-1,0 1,-1-1,1 1,0 0,0 0,2-1,40-18,-21 13,1 2,0 1,-1 0,1 2,1 1,-1 1,30 3,-50-2,0-1,-1 1,1 0,0 0,0 0,-1 1,1-1,-1 1,1 0,-1 0,0 0,0 0,0 1,0-1,0 1,-1 0,1 0,-1 0,1 0,-1 0,0 0,0 1,-1-1,1 1,-1-1,0 1,1 0,-2 0,2 7,1 11,-1 0,-2 0,0 0,-4 27,1-9,3-24,-1 0,-1 0,0 0,-6 20,5-29,1 0,-2 0,1-1,-1 1,0-1,0 0,-1 0,0 0,0 0,0-1,-8 6,3-2,1-1,-1 0,0-1,-1 0,0-1,0 0,0-1,-1 0,0 0,0-1,0-1,0 0,-1-1,-23 2,-21-4,70-1,0-1,-1-1,1 1,0-2,-1 0,1-1,-1 0,19-11,9-6,56-42,-87 56,-1-1,0 0,0 0,-1 0,0-1,-1 0,0-1,8-19,26-41,1 12,-26 35,1 2,22-25,74-69,-249 278,118-135,0 0,2 2,2 0,-18 44,23-47,4-14,2 0,-1 0,2 0,0 1,0-1,-1 18,4-26,0-1,1 1,-1 0,1-1,0 1,0-1,0 0,0 1,1-1,-1 0,1 0,0 0,0 0,0 0,0 0,1 0,-1-1,1 1,0-1,-1 0,1 0,0 0,0 0,0 0,1 0,-1-1,7 2,5 2,0 0,0-1,0-1,1-1,30 2,85-9,-47 1,-48 4,-5-1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5:33.0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82 1,'-2'0,"0"1,1 0,-1-1,1 1,-1 0,1 0,-1 0,1 0,-1 0,1 0,0 1,0-1,-1 0,1 1,0-1,0 0,0 1,1-1,-1 1,0 0,1-1,-1 1,1 0,-1-1,1 1,0 0,-1 3,-6 55,7-53,-2 229,3-134,-1-93,0 0,1 0,0 0,0 0,1 0,0 0,1 0,0 0,0-1,1 0,0 1,6 8,-6-11,1-1,-1 0,1-1,0 1,0-1,1 0,-1 0,1-1,0 1,0-1,0-1,0 1,1-1,-1 0,0-1,1 1,9 0,-6-1,1 0,-1 0,1-1,0 0,-1-1,1-1,-1 1,1-2,-1 1,14-7,-18 7,0-1,0-1,-1 1,1-1,-1 0,0 0,0-1,-1 0,1 0,-1 0,0 0,0 0,-1-1,1 0,-1 1,-1-1,1-1,1-5,2-9,-2-1,3-30,5-24,-4 31,-2 0,-2 0,-3-78,-1 653,-1-226,2-297,-1 1,0-1,-1 0,0 0,0 0,0 0,-1 0,0 0,0 0,-1 0,0 0,0-1,0 0,-1 1,0-1,0-1,-1 1,0-1,0 1,0-1,0-1,-1 1,0-1,0 0,0 0,0 0,-1-1,1 0,-1-1,0 1,0-1,0-1,0 1,-8 0,-23 2,1-1,-1-2,-65-6,99 5,1-1,0 1,-1-1,1 0,0 0,-1 0,1 0,0-1,0 1,0-1,0 0,0 1,1-1,-1-1,1 1,-1 0,1-1,0 1,-1-1,1 0,1 0,-1 0,0 0,-2-6,1-1,1 0,-1-1,2 0,-1 0,2 1,0-17,0-6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8:26.50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 2,'238'0,"-271"0,8-1,-1 1,1 1,0 2,-32 6,48-6,1-1,0 1,0 1,1-1,-1 1,1 1,0-1,0 1,0 1,1-1,-1 1,1 0,1 0,-1 1,1 0,0 0,-3 8,5-11,1 0,0 0,0 0,0 0,1 0,0 0,-1 1,2-1,-1 1,0-1,1 1,0-1,1 9,-1-10,1-1,0 1,0-1,0 0,0 0,1 1,-1-1,1 0,-1 0,1 0,0 0,-1-1,1 1,0 0,0-1,0 1,1-1,-1 0,0 0,1 1,-1-2,0 1,1 0,-1 0,1-1,2 1,29 3,0 0,-1-3,1-1,42-5,15 1,-18 3,-41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8:28.75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745 77,'-10'-1,"-1"-2,1 1,0-1,0 0,1-1,-17-9,12 7,-6-3,0 2,-1 0,0 2,-1 0,1 1,-28-1,-135 6,88 1,86-2,1 1,0-1,-1 1,1 1,0 0,0 0,0 1,0 0,0 1,1-1,0 2,-9 4,12-5,0 1,0-1,0 1,1-1,0 1,0 1,0-1,1 0,-1 1,1 0,1 0,-1 0,1 0,0 0,0 0,1 0,0 1,-1 7,-1 14,2 1,0 0,2-1,7 42,-7-66,0 0,1 1,0-1,0 0,0 0,0 0,1 0,-1-1,1 1,0-1,0 1,1-1,-1 0,0 0,1-1,0 1,0-1,0 0,0 0,0 0,0 0,0-1,1 1,-1-1,1 0,5 0,14 2,1-1,0-1,40-3,-40 0,5 1,0-2,0-1,0-2,-1-1,1-1,38-16,-50 18,1 0,-1 1,1 2,0-1,0 2,29 0,-17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8:50.68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117 3,'106'-2,"119"5,-218-3,0 1,-1 0,1 0,-1 0,1 1,-1 0,0 0,0 1,0 0,0 0,0 0,0 1,-1 0,0 0,0 0,0 1,8 9,-8-6,0 0,-1 0,0 0,0 1,-1 0,0-1,-1 1,0 0,0 0,-1 1,0-1,-1 11,1 25,-1-7,2-1,1 0,10 45,-11-78,-1 0,0 0,0 0,0 0,-1 1,1-1,-1 0,0 0,0 1,-1-1,1 0,-1 0,0 0,0 1,0-1,-1 0,1 0,-1-1,0 1,0 0,0 0,-1-1,1 0,-1 1,0-1,0 0,0 0,0-1,-1 1,1-1,-1 1,1-1,-1 0,0 0,0-1,0 1,0-1,0 0,0 0,0 0,0 0,-1-1,-6 0,-72 5,-102-8,43-1,137 4,0 0,0 0,0 0,0-1,-1 1,1-1,0-1,0 1,1-1,-1 0,0 0,0 0,1 0,-1-1,-4-3,6 2,0 0,0 0,0 0,1-1,-1 1,1 0,0-1,0 0,1 1,-1-1,1 0,0 0,0 0,1 0,-1-10,5-134,-3 116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48.46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1,'0'774,"0"-742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8:54.128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673 0,'-17'1,"-1"1,1 1,-31 8,-31 6,32-13,-134 18,120-14,42-7,0 2,0 0,1 1,-31 10,44-13,1 2,-1-1,1 0,0 1,0 0,0 0,0 0,0 0,1 0,-1 1,1 0,0 0,0 0,0 0,1 0,-1 1,1-1,0 1,0-1,1 1,0 0,-2 8,-1 19,2 0,0 0,3 0,0 1,2-1,9 35,-12-62,1 1,1 0,-1-1,1 0,0 1,0-1,1 0,-1 0,1 0,0 0,1 0,-1-1,1 0,0 1,0-1,0-1,0 1,1 0,0-1,0 0,0 0,0-1,0 1,0-1,1 0,-1-1,1 1,-1-1,1 0,-1 0,1-1,10 0,80 2,108-12,-189 8,0-1,0-1,0-1,-1 0,19-9,6-3,-7 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02.9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264 0,'-12'2,"1"1,-1 0,1 1,0 0,0 0,0 1,1 1,0 0,0 0,0 1,-17 15,20-14,1-1,-1 1,1 0,1 1,-1-1,2 1,-7 15,-23 70,30-81,-3 13,1 0,0 0,-1 36,6-49,0 0,1 0,1-1,0 1,1 0,0 0,1-1,8 25,-6-31,-1 1,1-1,0 0,1-1,-1 1,1-1,0 0,0 0,1-1,-1 0,1 0,0 0,0-1,1 0,9 2,8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05.28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0,'0'7,"0"7,0 9,0 6,0 4,0 3,0 2,0 1,0-1,0 0,0 0,0-1,0 1,0-8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06.5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132 0,'0'6,"-6"3,-2 5,0 7,-4 0,-1 3,-4 2,0 5,-2-4,1 0,4-5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08.9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0,'0'7,"0"7,0 9,0 6,0 4,0 3,0 2,0 1,0-1,0 0,0 0,0-1,0 1,0-8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11.7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1,'0'1,"1"1,-1-1,1 0,-1 1,1-1,0 0,-1 0,1 1,0-1,0 0,0 0,0 0,0 0,0 0,0 0,0 0,1 0,-1 0,3 0,32 17,-21-11,9 7,0 0,-2 1,0 2,0 0,33 37,-45-43,0 0,-1 1,-1 0,0 1,0 0,-1 0,-1 0,0 1,-1 0,-1 0,0 1,2 18,-1 44,-7 96,-1-52,3-115,1-1,-1 0,-1 0,1 0,-1 1,0-1,0 0,-1 0,0 0,1 0,-1-1,-1 1,1 0,-1-1,-3 5,2-6,0 0,0 0,0 0,0 0,-1-1,1 0,-1 0,1 0,-1 0,0-1,0 0,1 0,-1 0,0 0,0-1,-6 0,-61 0,38-2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19.2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298 1,'0'4,"-1"0,1 1,-1-1,0 0,0 0,-1 1,1-1,-1 0,0-1,0 1,0 0,-5 5,-40 42,11-13,29-28,-4 3,0 0,1 1,1 1,0 0,-10 23,9-14,-1-1,-18 27,20-36,0 0,1 0,1 1,1 0,0 1,0-1,2 1,-4 18,7-24,0 0,0 0,1 1,0-1,1 0,0 0,1 0,0 0,0 0,1 0,0-1,1 1,0-1,1 0,0 0,0 0,1-1,0 0,0 0,1 0,0-1,0 0,1 0,0-1,0 0,0 0,10 4,103 52,-100-51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22.2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27 79,'0'-3,"0"-1,1 1,0 0,-1 0,1 0,0 0,0 0,1 0,-1 0,1 0,-1 0,1 0,0 1,0-1,0 1,0 0,1-1,-1 1,1 0,-1 0,1 0,0 1,0-1,0 1,0-1,0 1,0 0,0 0,0 1,0-1,6 0,12-2,1 0,0 2,36 2,-34-1,-9 0,-4 0,1 0,-1 1,0 0,1 0,18 6,-27-6,0 1,0-1,0 1,0-1,0 1,0 0,0 1,-1-1,1 0,-1 1,0-1,0 1,0 0,0-1,0 1,0 0,-1 0,1 1,-1-1,0 0,0 0,0 1,0 5,1-1,-1 1,0 0,-1-1,0 1,0 0,-1-1,0 1,0 0,-1-1,0 1,-1-1,0 0,0 0,-4 8,0-5,0-1,0 0,-1-1,0 1,-1-2,0 1,0-1,-1 0,-14 8,10-5,-1 0,2 1,-21 24,20-21,0-1,-28 23,-90 64,132-101,0 0,0 0,-1 0,1 0,0 1,0-1,0 0,0 0,0 0,0 1,-1-1,1 0,0 0,0 1,0-1,0 0,0 0,0 1,0-1,0 0,0 0,0 1,0-1,0 0,0 0,0 1,0-1,1 0,-1 0,0 1,0-1,0 0,0 0,0 0,0 1,1-1,-1 0,0 0,0 0,0 1,1-1,-1 0,0 0,0 0,0 0,1 0,-1 0,20 11,23 3,-5-9,1-1,62-1,-68-3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23.6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161 1,'0'6,"0"9,0 7,0 7,0 5,-6-4,-9-1,-1 1,-4-4,-6 0,3 1,4 2,0-3,2-6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27.1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222 1,'-7'0,"-1"-1,1 2,-1-1,1 1,-1 0,1 1,0-1,0 1,-1 1,1 0,1 0,-1 0,0 1,1 0,0 0,0 0,0 1,0 0,1 0,-1 0,2 1,-1 0,0 0,1 0,0 1,1-1,-1 1,1 0,1 0,-1 0,-2 15,-5 13,1 1,2 1,2-1,1 1,2 0,3 46,-1-79,1-1,-1 1,1 0,0-1,1 1,-1-1,1 1,-1-1,1 0,0 1,0-1,1 0,-1 0,1-1,-1 1,1 0,0-1,0 0,0 1,0-1,0 0,1-1,-1 1,1 0,-1-1,1 0,-1 0,1 0,0 0,4 0,14 1,1 0,-1-2,1 0,23-4,-6 1,-21 2,-3 1,-1 0,0-2,1 0,22-6,-34 7,0 0,0-1,-1 1,1-1,-1 0,1 0,-1 0,0-1,0 1,0-1,0 0,0 0,-1 0,1 0,-1 0,0 0,0-1,0 1,0-1,0 0,-1 1,2-8,2-14,-2 1,-1-1,0-1,-2 1,-1 0,-1 0,-11-48,12 67,-1 0,0 0,0 1,0-1,-1 0,0 1,0 0,0 0,-1 0,0 0,0 0,0 1,0-1,-1 1,1 0,-1 1,0-1,-1 1,-9-5,1 3,1 1,-1 1,0 0,0 1,0 0,0 1,-20 1,1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31:50.6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39 266,'-2'0,"1"0,0-1,0 1,-1-1,1 1,0-1,0 1,0-1,0 0,0 0,0 0,0 0,0 1,0-1,0 0,0-1,0 1,1 0,-1 0,0 0,1 0,-1 0,1-1,-1 1,1 0,-1-3,-6-39,6 39,0-1,-1-11,1 1,0-1,0 0,2 1,2-18,-2 30,-1-1,1 0,0 1,1-1,-1 1,0 0,1-1,0 1,0 0,0 0,0 0,1 0,-1 0,1 1,-1-1,1 1,0 0,0-1,0 1,0 1,1-1,-1 0,0 1,1-1,-1 1,1 0,4 0,-1-1,1 1,-1 0,1 0,-1 0,1 1,-1 0,1 1,-1 0,1 0,-1 1,1 0,-1 0,0 0,0 1,13 7,-12-4,-1 0,1 0,-1 1,0 0,-1 0,0 1,0-1,0 1,-1 1,0-1,6 18,-2-8,-2 1,0 1,-1-1,-1 1,-1 0,-1 0,2 36,-5-47,-1-1,0 1,0 0,-1 0,0 0,0-1,-1 1,0-1,-1 0,0 0,0 0,0 0,-1-1,-1 1,1-1,-1-1,0 1,0-1,-1 0,-8 6,-44 25,45-29,0 0,1 0,0 1,0 1,1 1,0-1,-19 25,30-35,1 1,-1 0,1 0,-1-1,1 1,-1 0,1 0,0 0,-1 0,1 0,0 0,-1 0,1-1,0 1,0 0,0 0,0 0,0 0,0 0,0 0,0 0,1 0,-1 0,0 0,0 0,1 0,-1 0,1-1,-1 1,1 1,1 0,0-1,0 1,0-1,0 0,0 1,1-1,-1 0,0 0,0-1,1 1,3 1,11 0,-1 0,29 0,-39-2,397-4,-364 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29.6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0,'3'1,"-1"-1,1 1,0 0,-1 0,1 0,-1 0,1 0,-1 0,0 1,1-1,-1 1,0 0,0-1,0 1,0 0,-1 0,3 4,30 45,-24-35,6 14,-2 0,0 0,-2 1,10 42,11 30,-26-83,-1 0,-1 1,-2-1,1 1,-1 22,-5 109,0-65,1-73,0-1,-1 0,-1 1,0-1,-1 0,0 0,-1 0,0-1,-1 0,0 0,-1 0,-1-1,0 0,0 0,-1-1,0 0,-1 0,0-1,0-1,-1 0,-13 7,-1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36.33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637 2,'-106'-2,"-120"5,218-3,0 2,-1-1,1 1,0 0,1 1,-1 0,0 0,1 0,-1 1,1 0,0 1,0 0,1 0,0 0,0 1,0 0,-6 7,6-4,0 0,0 0,1 0,0 1,1 0,0 0,1 0,0 0,0 1,1-1,0 1,0 17,2-8,-1-5,0-1,1 1,1 0,1-1,3 17,-4-27,0-1,0 1,1-1,-1 0,1 1,0-1,0 0,0 0,0 0,1 0,-1 0,1-1,0 1,-1-1,1 0,0 0,0 0,1 0,-1 0,0 0,1-1,-1 0,1 0,-1 0,6 1,30 3,1-3,-1-1,67-6,4-1,-97 6,-2 0,0 0,0 0,-1 1,1 0,20 6,-27-6,-1 0,0 0,0 1,-1 0,1 0,0 0,-1 0,1 0,-1 0,1 0,-1 1,0 0,0-1,0 1,-1 0,1 0,0 0,-1 0,0 0,0 0,0 0,0 0,0 7,3 10,-1 0,-2 0,0 0,-1 0,-1 0,-1 0,0 0,-10 34,9-48,0-1,0 1,0-1,-1 0,0 0,0-1,0 1,-1-1,1 0,-1 0,0 0,0 0,-1-1,1 0,-1 0,1-1,-1 1,0-1,0-1,0 1,-11 1,-11 0,-1-1,1-1,-45-5,19 1,-43 4,-64-4,157 2,0 1,1-1,-1 0,1 0,-1 0,1-1,-1 1,1-1,-1 1,1-1,0 0,0-1,0 1,0-1,1 1,-1-1,1 0,-1 0,1 0,0 0,0 0,0 0,1-1,-1 1,1 0,-1-1,1 0,0 1,1-1,-1-5,-2-13,1 0,2 0,0-1,4-24,-1 8,0-309,-3 252,0 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43.88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370 0,'-21'3,"0"0,0 1,1 2,0 0,0 1,0 1,1 0,-22 14,-16 6,-47 20,105-45,13 0,14-1,28-2,172-4,-202 0,0-2,-1 0,40-16,-37 12,0 0,39-6,-58 15,1 0,-1 0,0 1,0 0,1 1,-1 0,0 0,0 1,1 0,-2 1,15 5,-19-6,0 1,0-1,0 1,-1 0,1 0,-1 1,0-1,0 1,0-1,0 1,0 0,-1 0,0 0,0 0,0 1,0-1,-1 1,1-1,-1 1,0-1,0 8,1 11,-1 1,0 0,-4 25,1-15,1-20,-1 0,-1-1,0 1,0-1,-2 1,0-1,0 0,-1-1,0 1,-1-1,-1 0,0-1,-1 0,0 0,0-1,-1 0,-1-1,1 0,-1 0,-1-1,0-1,0 0,0 0,-1-1,0-1,0 0,-1-1,1-1,-1 0,-25 2,-159-4,99-4,93 4,0-1,0 0,0 0,1-1,-1 1,0-2,0 1,1 0,-1-1,1 0,-1 0,1-1,0 0,0 1,0-2,0 1,1-1,-1 1,1-1,0 0,0-1,0 1,1-1,-1 0,1 1,0-1,1-1,-1 1,1 0,0-1,-2-9,0 3,-5-14,1 0,-5-32,10 30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53.1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192 1,'-4'0,"1"1,0 0,0 0,0 0,0 1,0-1,1 1,-1-1,0 1,1 0,-1 0,1 0,0 0,-1 1,1-1,0 1,-2 4,-31 49,-38 95,67-136,0 0,1 1,0 0,1 0,1 0,-1 33,6 105,1-66,-3-69,1 0,0 1,2-1,5 23,-7-36,1-1,0 0,0 0,0 0,1 0,-1 0,1 0,1 0,-1-1,0 0,1 0,0 0,0 0,0 0,1-1,-1 0,1 0,0 0,8 4,12 3,1-1,0-1,0-1,44 6,-40-11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03.35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216 1,'2'0,"0"1,0 0,0 0,0 0,-1 0,1 0,0 0,0 1,-1-1,1 0,-1 1,0-1,1 1,-1 0,0-1,0 1,0 0,1 2,22 41,-19-34,23 49,-2 1,32 119,-50-138,-2 2,-2-1,-2 1,-6 72,1-13,3-83,-1-1,-1 1,0 0,-1-1,-2 0,-12 37,14-48,-1-1,0 1,0 0,-1-1,0 0,0 0,0-1,-1 1,0-1,-1 0,1-1,-1 0,0 0,0 0,-1-1,1 0,-1 0,-12 3,-50 18,30-10,-63 15,70-24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05.2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245 1,'0'6,"-7"9,-1 7,-6 7,-1 5,-3-5,0 1,-2-6,2 0,-3-5,3 1,-2-2,3 1,-3-3,3 3,4-2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06.9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1,'1'5,"-1"0,1 1,0-1,1 0,-1 0,1 0,0 0,1 0,-1-1,1 1,0 0,0-1,0 0,0 0,5 4,10 10,40 29,-22-18,64 68,10 8,-93-91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7:00:21.5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0 194,'0'-8,"0"1,1-1,-1 0,2 1,-1 0,1-1,0 1,0 0,1 0,0 0,0 0,1 0,0 1,0-1,1 1,-1 0,1 1,0-1,1 1,0 0,-1 0,1 1,1 0,-1 0,1 0,0 1,14-6,4 3,0 1,1 1,0 1,0 2,0 0,0 2,41 6,-63-7,0 1,0 0,0 0,0 0,-1 0,1 1,-1 0,1-1,-1 1,1 0,-1 1,0-1,0 1,0-1,-1 1,1 0,0 0,-1 0,0 0,0 1,0-1,0 0,0 1,-1 0,1-1,-1 1,0 0,0 0,0 5,2 13,-2 0,0 0,-1 0,-4 27,1-9,2-20,0 1,-1 0,-7 24,7-37,-1 1,0-1,-1 0,0 0,0 0,-1 0,0-1,0 0,-1 0,-6 7,-60 54,48-47,1 0,0 2,2 1,0 0,2 2,-19 32,37-57,1 0,-1 0,0 0,1 0,-1 0,1 0,-1 0,1 0,-1 0,1 1,0-1,0 0,0 0,0 0,-1 1,1-1,1 0,-1 0,0 0,0 1,0-1,1 0,-1 0,0 0,1 0,-1 0,1 0,1 2,-1-2,1 0,0 0,-1-1,1 1,0 0,0-1,0 1,0-1,-1 0,1 0,0 0,0 0,0 0,0 0,3-1,9-1,0-1,-1-1,24-9,15-5,1 2,0 3,64-8,-116 21,26-5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57.0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29 118,'-1'-6,"1"0,0 0,1 0,0 0,0 0,0 1,0-1,1 0,0 1,3-7,-3 9,1 0,-1 0,0 1,1-1,0 0,0 1,0 0,0 0,0 0,0 0,0 0,1 1,-1-1,0 1,1 0,0 0,5-1,5-1,1 0,-1 1,1 1,0 0,0 1,0 0,-1 1,25 5,-34-4,1-1,-1 1,0 0,1 1,-1-1,0 1,0 0,-1 0,1 1,-1-1,1 1,-1 0,0 0,0 0,-1 1,1-1,-1 1,0 0,-1 0,1 0,-1 1,0-1,0 0,2 11,1 22,-1-1,-2 1,-2 0,-9 74,8-103,-1 0,0 1,-1-2,0 1,0 0,-1 0,0-1,0 0,-1 0,0 0,0-1,-1 1,0-1,0 0,-1-1,0 0,0 0,-1 0,1-1,-1 0,0 0,-1-1,1 0,-18 5,16-7,-12 2,1 1,0 1,-32 14,48-18,0 1,0 0,0 0,0 0,0 0,1 1,0 0,0 0,0 0,0 0,0 1,1-1,0 1,0 0,0 0,1 0,-1 0,-2 12,4-16,1 1,0 0,-1 0,1 0,0-1,0 1,0 0,0 0,0 0,1-1,-1 1,0 0,1 0,-1-1,1 1,0 0,0-1,-1 1,1 0,0-1,0 1,2 1,0-1,0 1,0-1,0 0,0 0,1-1,-1 1,0 0,1-1,-1 0,7 1,9 1,0-1,0 0,28-2,-35-1,103-2,-82 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1T06:59:57.96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207 0,'-6'0,"-9"0,-1 7,-5 1,-4 6,-5 1,3 4,0-1,4 2,7-2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2EE97F-2327-4FE9-8874-2C0F3581839A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B134D-0EB3-42CB-9322-AA369738187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B134D-0EB3-42CB-9322-AA36973818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customXml" Target="../ink/ink69.xml"/><Relationship Id="rId18" Type="http://schemas.openxmlformats.org/officeDocument/2006/relationships/image" Target="../media/image88.png"/><Relationship Id="rId3" Type="http://schemas.openxmlformats.org/officeDocument/2006/relationships/customXml" Target="../ink/ink64.xml"/><Relationship Id="rId21" Type="http://schemas.openxmlformats.org/officeDocument/2006/relationships/customXml" Target="../ink/ink73.xml"/><Relationship Id="rId7" Type="http://schemas.openxmlformats.org/officeDocument/2006/relationships/customXml" Target="../ink/ink66.xml"/><Relationship Id="rId12" Type="http://schemas.openxmlformats.org/officeDocument/2006/relationships/image" Target="../media/image85.png"/><Relationship Id="rId17" Type="http://schemas.openxmlformats.org/officeDocument/2006/relationships/customXml" Target="../ink/ink71.xml"/><Relationship Id="rId2" Type="http://schemas.openxmlformats.org/officeDocument/2006/relationships/image" Target="../media/image5.png"/><Relationship Id="rId16" Type="http://schemas.openxmlformats.org/officeDocument/2006/relationships/image" Target="../media/image87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68.xml"/><Relationship Id="rId24" Type="http://schemas.openxmlformats.org/officeDocument/2006/relationships/image" Target="../media/image91.png"/><Relationship Id="rId5" Type="http://schemas.openxmlformats.org/officeDocument/2006/relationships/customXml" Target="../ink/ink65.xml"/><Relationship Id="rId15" Type="http://schemas.openxmlformats.org/officeDocument/2006/relationships/customXml" Target="../ink/ink70.xml"/><Relationship Id="rId23" Type="http://schemas.openxmlformats.org/officeDocument/2006/relationships/customXml" Target="../ink/ink74.xml"/><Relationship Id="rId10" Type="http://schemas.openxmlformats.org/officeDocument/2006/relationships/image" Target="../media/image84.png"/><Relationship Id="rId19" Type="http://schemas.openxmlformats.org/officeDocument/2006/relationships/customXml" Target="../ink/ink72.xml"/><Relationship Id="rId4" Type="http://schemas.openxmlformats.org/officeDocument/2006/relationships/image" Target="../media/image81.png"/><Relationship Id="rId9" Type="http://schemas.openxmlformats.org/officeDocument/2006/relationships/customXml" Target="../ink/ink67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7.xml"/><Relationship Id="rId21" Type="http://schemas.openxmlformats.org/officeDocument/2006/relationships/customXml" Target="../ink/ink84.xml"/><Relationship Id="rId34" Type="http://schemas.openxmlformats.org/officeDocument/2006/relationships/customXml" Target="../ink/ink91.xml"/><Relationship Id="rId42" Type="http://schemas.openxmlformats.org/officeDocument/2006/relationships/customXml" Target="../ink/ink95.xml"/><Relationship Id="rId47" Type="http://schemas.openxmlformats.org/officeDocument/2006/relationships/image" Target="../media/image114.png"/><Relationship Id="rId50" Type="http://schemas.openxmlformats.org/officeDocument/2006/relationships/customXml" Target="../ink/ink99.xml"/><Relationship Id="rId55" Type="http://schemas.openxmlformats.org/officeDocument/2006/relationships/image" Target="../media/image118.png"/><Relationship Id="rId63" Type="http://schemas.openxmlformats.org/officeDocument/2006/relationships/image" Target="../media/image122.png"/><Relationship Id="rId7" Type="http://schemas.openxmlformats.org/officeDocument/2006/relationships/customXml" Target="../ink/ink77.xml"/><Relationship Id="rId2" Type="http://schemas.openxmlformats.org/officeDocument/2006/relationships/image" Target="../media/image6.png"/><Relationship Id="rId16" Type="http://schemas.openxmlformats.org/officeDocument/2006/relationships/image" Target="../media/image99.png"/><Relationship Id="rId29" Type="http://schemas.openxmlformats.org/officeDocument/2006/relationships/image" Target="../media/image105.png"/><Relationship Id="rId11" Type="http://schemas.openxmlformats.org/officeDocument/2006/relationships/customXml" Target="../ink/ink79.xml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109.png"/><Relationship Id="rId40" Type="http://schemas.openxmlformats.org/officeDocument/2006/relationships/customXml" Target="../ink/ink94.xml"/><Relationship Id="rId45" Type="http://schemas.openxmlformats.org/officeDocument/2006/relationships/image" Target="../media/image113.png"/><Relationship Id="rId53" Type="http://schemas.openxmlformats.org/officeDocument/2006/relationships/image" Target="../media/image117.png"/><Relationship Id="rId58" Type="http://schemas.openxmlformats.org/officeDocument/2006/relationships/customXml" Target="../ink/ink103.xml"/><Relationship Id="rId5" Type="http://schemas.openxmlformats.org/officeDocument/2006/relationships/customXml" Target="../ink/ink76.xml"/><Relationship Id="rId61" Type="http://schemas.openxmlformats.org/officeDocument/2006/relationships/image" Target="../media/image121.png"/><Relationship Id="rId19" Type="http://schemas.openxmlformats.org/officeDocument/2006/relationships/customXml" Target="../ink/ink83.xml"/><Relationship Id="rId14" Type="http://schemas.openxmlformats.org/officeDocument/2006/relationships/image" Target="../media/image98.png"/><Relationship Id="rId22" Type="http://schemas.openxmlformats.org/officeDocument/2006/relationships/customXml" Target="../ink/ink85.xml"/><Relationship Id="rId27" Type="http://schemas.openxmlformats.org/officeDocument/2006/relationships/image" Target="../media/image104.png"/><Relationship Id="rId30" Type="http://schemas.openxmlformats.org/officeDocument/2006/relationships/customXml" Target="../ink/ink89.xml"/><Relationship Id="rId35" Type="http://schemas.openxmlformats.org/officeDocument/2006/relationships/image" Target="../media/image108.png"/><Relationship Id="rId43" Type="http://schemas.openxmlformats.org/officeDocument/2006/relationships/image" Target="../media/image112.png"/><Relationship Id="rId48" Type="http://schemas.openxmlformats.org/officeDocument/2006/relationships/customXml" Target="../ink/ink98.xml"/><Relationship Id="rId56" Type="http://schemas.openxmlformats.org/officeDocument/2006/relationships/customXml" Target="../ink/ink102.xml"/><Relationship Id="rId64" Type="http://schemas.openxmlformats.org/officeDocument/2006/relationships/customXml" Target="../ink/ink106.xml"/><Relationship Id="rId8" Type="http://schemas.openxmlformats.org/officeDocument/2006/relationships/image" Target="../media/image95.png"/><Relationship Id="rId51" Type="http://schemas.openxmlformats.org/officeDocument/2006/relationships/image" Target="../media/image116.png"/><Relationship Id="rId3" Type="http://schemas.openxmlformats.org/officeDocument/2006/relationships/customXml" Target="../ink/ink75.xml"/><Relationship Id="rId12" Type="http://schemas.openxmlformats.org/officeDocument/2006/relationships/image" Target="../media/image97.png"/><Relationship Id="rId17" Type="http://schemas.openxmlformats.org/officeDocument/2006/relationships/customXml" Target="../ink/ink82.xml"/><Relationship Id="rId25" Type="http://schemas.openxmlformats.org/officeDocument/2006/relationships/image" Target="../media/image103.png"/><Relationship Id="rId33" Type="http://schemas.openxmlformats.org/officeDocument/2006/relationships/image" Target="../media/image107.png"/><Relationship Id="rId38" Type="http://schemas.openxmlformats.org/officeDocument/2006/relationships/customXml" Target="../ink/ink93.xml"/><Relationship Id="rId46" Type="http://schemas.openxmlformats.org/officeDocument/2006/relationships/customXml" Target="../ink/ink97.xml"/><Relationship Id="rId59" Type="http://schemas.openxmlformats.org/officeDocument/2006/relationships/image" Target="../media/image120.png"/><Relationship Id="rId20" Type="http://schemas.openxmlformats.org/officeDocument/2006/relationships/image" Target="../media/image101.png"/><Relationship Id="rId41" Type="http://schemas.openxmlformats.org/officeDocument/2006/relationships/image" Target="../media/image111.png"/><Relationship Id="rId54" Type="http://schemas.openxmlformats.org/officeDocument/2006/relationships/customXml" Target="../ink/ink101.xml"/><Relationship Id="rId62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5" Type="http://schemas.openxmlformats.org/officeDocument/2006/relationships/customXml" Target="../ink/ink81.xml"/><Relationship Id="rId23" Type="http://schemas.openxmlformats.org/officeDocument/2006/relationships/image" Target="../media/image102.png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49" Type="http://schemas.openxmlformats.org/officeDocument/2006/relationships/image" Target="../media/image115.png"/><Relationship Id="rId57" Type="http://schemas.openxmlformats.org/officeDocument/2006/relationships/image" Target="../media/image119.png"/><Relationship Id="rId10" Type="http://schemas.openxmlformats.org/officeDocument/2006/relationships/image" Target="../media/image96.png"/><Relationship Id="rId31" Type="http://schemas.openxmlformats.org/officeDocument/2006/relationships/image" Target="../media/image106.png"/><Relationship Id="rId44" Type="http://schemas.openxmlformats.org/officeDocument/2006/relationships/customXml" Target="../ink/ink96.xml"/><Relationship Id="rId52" Type="http://schemas.openxmlformats.org/officeDocument/2006/relationships/customXml" Target="../ink/ink100.xml"/><Relationship Id="rId60" Type="http://schemas.openxmlformats.org/officeDocument/2006/relationships/customXml" Target="../ink/ink104.xml"/><Relationship Id="rId65" Type="http://schemas.openxmlformats.org/officeDocument/2006/relationships/image" Target="../media/image123.png"/><Relationship Id="rId4" Type="http://schemas.openxmlformats.org/officeDocument/2006/relationships/image" Target="../media/image93.png"/><Relationship Id="rId9" Type="http://schemas.openxmlformats.org/officeDocument/2006/relationships/customXml" Target="../ink/ink78.xml"/><Relationship Id="rId13" Type="http://schemas.openxmlformats.org/officeDocument/2006/relationships/customXml" Target="../ink/ink80.xml"/><Relationship Id="rId18" Type="http://schemas.openxmlformats.org/officeDocument/2006/relationships/image" Target="../media/image100.png"/><Relationship Id="rId39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7.xml"/><Relationship Id="rId92" Type="http://schemas.openxmlformats.org/officeDocument/2006/relationships/image" Target="../media/image193.png"/><Relationship Id="rId2" Type="http://schemas.openxmlformats.org/officeDocument/2006/relationships/image" Target="../media/image7.png"/><Relationship Id="rId91" Type="http://schemas.openxmlformats.org/officeDocument/2006/relationships/customXml" Target="../ink/ink109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08.xml"/><Relationship Id="rId90" Type="http://schemas.openxmlformats.org/officeDocument/2006/relationships/image" Target="../media/image192.png"/><Relationship Id="rId4" Type="http://schemas.openxmlformats.org/officeDocument/2006/relationships/image" Target="../media/image1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customXml" Target="../ink/ink110.xml"/><Relationship Id="rId7" Type="http://schemas.openxmlformats.org/officeDocument/2006/relationships/customXml" Target="../ink/ink1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customXml" Target="../ink/ink111.xml"/><Relationship Id="rId10" Type="http://schemas.openxmlformats.org/officeDocument/2006/relationships/image" Target="../media/image196.png"/><Relationship Id="rId4" Type="http://schemas.openxmlformats.org/officeDocument/2006/relationships/image" Target="../media/image133.png"/><Relationship Id="rId9" Type="http://schemas.openxmlformats.org/officeDocument/2006/relationships/customXml" Target="../ink/ink1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customXml" Target="../ink/ink114.xml"/><Relationship Id="rId7" Type="http://schemas.openxmlformats.org/officeDocument/2006/relationships/customXml" Target="../ink/ink11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customXml" Target="../ink/ink115.xml"/><Relationship Id="rId4" Type="http://schemas.openxmlformats.org/officeDocument/2006/relationships/image" Target="../media/image19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customXml" Target="../ink/ink1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Relationship Id="rId4" Type="http://schemas.openxmlformats.org/officeDocument/2006/relationships/customXml" Target="../ink/ink1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8.png"/><Relationship Id="rId21" Type="http://schemas.openxmlformats.org/officeDocument/2006/relationships/image" Target="../media/image19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6" Type="http://schemas.openxmlformats.org/officeDocument/2006/relationships/customXml" Target="../ink/ink7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7.png"/><Relationship Id="rId40" Type="http://schemas.openxmlformats.org/officeDocument/2006/relationships/customXml" Target="../ink/ink19.xml"/><Relationship Id="rId45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13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2.png"/><Relationship Id="rId30" Type="http://schemas.openxmlformats.org/officeDocument/2006/relationships/customXml" Target="../ink/ink14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customXml" Target="../ink/ink119.xml"/><Relationship Id="rId7" Type="http://schemas.openxmlformats.org/officeDocument/2006/relationships/customXml" Target="../ink/ink121.xm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customXml" Target="../ink/ink120.xml"/><Relationship Id="rId4" Type="http://schemas.openxmlformats.org/officeDocument/2006/relationships/image" Target="../media/image13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129.png"/><Relationship Id="rId7" Type="http://schemas.openxmlformats.org/officeDocument/2006/relationships/customXml" Target="../ink/ink123.xml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customXml" Target="../ink/ink122.xml"/><Relationship Id="rId4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customXml" Target="../ink/ink1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0.png"/><Relationship Id="rId4" Type="http://schemas.openxmlformats.org/officeDocument/2006/relationships/customXml" Target="../ink/ink1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00.png"/><Relationship Id="rId4" Type="http://schemas.openxmlformats.org/officeDocument/2006/relationships/customXml" Target="../ink/ink1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customXml" Target="../ink/ink1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0.png"/><Relationship Id="rId4" Type="http://schemas.openxmlformats.org/officeDocument/2006/relationships/customXml" Target="../ink/ink1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28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26.xml"/><Relationship Id="rId14" Type="http://schemas.openxmlformats.org/officeDocument/2006/relationships/image" Target="../media/image3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400.png"/><Relationship Id="rId3" Type="http://schemas.openxmlformats.org/officeDocument/2006/relationships/image" Target="../media/image146.png"/><Relationship Id="rId7" Type="http://schemas.openxmlformats.org/officeDocument/2006/relationships/image" Target="../media/image370.png"/><Relationship Id="rId12" Type="http://schemas.openxmlformats.org/officeDocument/2006/relationships/customXml" Target="../ink/ink133.xml"/><Relationship Id="rId17" Type="http://schemas.openxmlformats.org/officeDocument/2006/relationships/image" Target="../media/image420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390.png"/><Relationship Id="rId5" Type="http://schemas.openxmlformats.org/officeDocument/2006/relationships/image" Target="../media/image148.png"/><Relationship Id="rId15" Type="http://schemas.openxmlformats.org/officeDocument/2006/relationships/image" Target="../media/image411.png"/><Relationship Id="rId10" Type="http://schemas.openxmlformats.org/officeDocument/2006/relationships/customXml" Target="../ink/ink132.xml"/><Relationship Id="rId4" Type="http://schemas.openxmlformats.org/officeDocument/2006/relationships/image" Target="../media/image147.png"/><Relationship Id="rId9" Type="http://schemas.openxmlformats.org/officeDocument/2006/relationships/image" Target="../media/image380.png"/><Relationship Id="rId14" Type="http://schemas.openxmlformats.org/officeDocument/2006/relationships/customXml" Target="../ink/ink1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.png"/><Relationship Id="rId21" Type="http://schemas.openxmlformats.org/officeDocument/2006/relationships/customXml" Target="../ink/ink38.xml"/><Relationship Id="rId42" Type="http://schemas.openxmlformats.org/officeDocument/2006/relationships/image" Target="../media/image64.png"/><Relationship Id="rId47" Type="http://schemas.openxmlformats.org/officeDocument/2006/relationships/customXml" Target="../ink/ink51.xml"/><Relationship Id="rId63" Type="http://schemas.openxmlformats.org/officeDocument/2006/relationships/customXml" Target="../ink/ink59.xml"/><Relationship Id="rId68" Type="http://schemas.openxmlformats.org/officeDocument/2006/relationships/image" Target="../media/image77.png"/><Relationship Id="rId7" Type="http://schemas.openxmlformats.org/officeDocument/2006/relationships/customXml" Target="../ink/ink31.xml"/><Relationship Id="rId71" Type="http://schemas.openxmlformats.org/officeDocument/2006/relationships/customXml" Target="../ink/ink63.xml"/><Relationship Id="rId2" Type="http://schemas.openxmlformats.org/officeDocument/2006/relationships/image" Target="../media/image157.png"/><Relationship Id="rId16" Type="http://schemas.openxmlformats.org/officeDocument/2006/relationships/image" Target="../media/image51.png"/><Relationship Id="rId29" Type="http://schemas.openxmlformats.org/officeDocument/2006/relationships/customXml" Target="../ink/ink42.xml"/><Relationship Id="rId11" Type="http://schemas.openxmlformats.org/officeDocument/2006/relationships/customXml" Target="../ink/ink33.xml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37" Type="http://schemas.openxmlformats.org/officeDocument/2006/relationships/customXml" Target="../ink/ink46.xml"/><Relationship Id="rId40" Type="http://schemas.openxmlformats.org/officeDocument/2006/relationships/image" Target="../media/image63.png"/><Relationship Id="rId45" Type="http://schemas.openxmlformats.org/officeDocument/2006/relationships/customXml" Target="../ink/ink50.xml"/><Relationship Id="rId53" Type="http://schemas.openxmlformats.org/officeDocument/2006/relationships/customXml" Target="../ink/ink54.xml"/><Relationship Id="rId58" Type="http://schemas.openxmlformats.org/officeDocument/2006/relationships/image" Target="../media/image72.png"/><Relationship Id="rId66" Type="http://schemas.openxmlformats.org/officeDocument/2006/relationships/image" Target="../media/image76.png"/><Relationship Id="rId5" Type="http://schemas.openxmlformats.org/officeDocument/2006/relationships/customXml" Target="../ink/ink30.xml"/><Relationship Id="rId61" Type="http://schemas.openxmlformats.org/officeDocument/2006/relationships/customXml" Target="../ink/ink58.xml"/><Relationship Id="rId19" Type="http://schemas.openxmlformats.org/officeDocument/2006/relationships/customXml" Target="../ink/ink37.xml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customXml" Target="../ink/ink41.xml"/><Relationship Id="rId30" Type="http://schemas.openxmlformats.org/officeDocument/2006/relationships/image" Target="../media/image58.png"/><Relationship Id="rId35" Type="http://schemas.openxmlformats.org/officeDocument/2006/relationships/customXml" Target="../ink/ink45.xml"/><Relationship Id="rId43" Type="http://schemas.openxmlformats.org/officeDocument/2006/relationships/customXml" Target="../ink/ink49.xml"/><Relationship Id="rId48" Type="http://schemas.openxmlformats.org/officeDocument/2006/relationships/image" Target="../media/image67.png"/><Relationship Id="rId56" Type="http://schemas.openxmlformats.org/officeDocument/2006/relationships/image" Target="../media/image71.png"/><Relationship Id="rId64" Type="http://schemas.openxmlformats.org/officeDocument/2006/relationships/image" Target="../media/image75.png"/><Relationship Id="rId69" Type="http://schemas.openxmlformats.org/officeDocument/2006/relationships/customXml" Target="../ink/ink62.xml"/><Relationship Id="rId8" Type="http://schemas.openxmlformats.org/officeDocument/2006/relationships/image" Target="../media/image47.png"/><Relationship Id="rId51" Type="http://schemas.openxmlformats.org/officeDocument/2006/relationships/customXml" Target="../ink/ink53.xml"/><Relationship Id="rId72" Type="http://schemas.openxmlformats.org/officeDocument/2006/relationships/image" Target="../media/image79.png"/><Relationship Id="rId3" Type="http://schemas.openxmlformats.org/officeDocument/2006/relationships/customXml" Target="../ink/ink29.xml"/><Relationship Id="rId12" Type="http://schemas.openxmlformats.org/officeDocument/2006/relationships/image" Target="../media/image49.png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33" Type="http://schemas.openxmlformats.org/officeDocument/2006/relationships/customXml" Target="../ink/ink44.xml"/><Relationship Id="rId38" Type="http://schemas.openxmlformats.org/officeDocument/2006/relationships/image" Target="../media/image62.png"/><Relationship Id="rId46" Type="http://schemas.openxmlformats.org/officeDocument/2006/relationships/image" Target="../media/image66.png"/><Relationship Id="rId59" Type="http://schemas.openxmlformats.org/officeDocument/2006/relationships/customXml" Target="../ink/ink57.xml"/><Relationship Id="rId67" Type="http://schemas.openxmlformats.org/officeDocument/2006/relationships/customXml" Target="../ink/ink61.xml"/><Relationship Id="rId20" Type="http://schemas.openxmlformats.org/officeDocument/2006/relationships/image" Target="../media/image53.png"/><Relationship Id="rId41" Type="http://schemas.openxmlformats.org/officeDocument/2006/relationships/customXml" Target="../ink/ink48.xml"/><Relationship Id="rId54" Type="http://schemas.openxmlformats.org/officeDocument/2006/relationships/image" Target="../media/image70.png"/><Relationship Id="rId62" Type="http://schemas.openxmlformats.org/officeDocument/2006/relationships/image" Target="../media/image74.png"/><Relationship Id="rId7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57.png"/><Relationship Id="rId36" Type="http://schemas.openxmlformats.org/officeDocument/2006/relationships/image" Target="../media/image61.png"/><Relationship Id="rId49" Type="http://schemas.openxmlformats.org/officeDocument/2006/relationships/customXml" Target="../ink/ink52.xml"/><Relationship Id="rId57" Type="http://schemas.openxmlformats.org/officeDocument/2006/relationships/customXml" Target="../ink/ink56.xml"/><Relationship Id="rId10" Type="http://schemas.openxmlformats.org/officeDocument/2006/relationships/image" Target="../media/image48.png"/><Relationship Id="rId31" Type="http://schemas.openxmlformats.org/officeDocument/2006/relationships/customXml" Target="../ink/ink43.xml"/><Relationship Id="rId44" Type="http://schemas.openxmlformats.org/officeDocument/2006/relationships/image" Target="../media/image65.png"/><Relationship Id="rId52" Type="http://schemas.openxmlformats.org/officeDocument/2006/relationships/image" Target="../media/image69.png"/><Relationship Id="rId60" Type="http://schemas.openxmlformats.org/officeDocument/2006/relationships/image" Target="../media/image73.png"/><Relationship Id="rId65" Type="http://schemas.openxmlformats.org/officeDocument/2006/relationships/customXml" Target="../ink/ink60.xml"/><Relationship Id="rId4" Type="http://schemas.openxmlformats.org/officeDocument/2006/relationships/image" Target="../media/image45.png"/><Relationship Id="rId9" Type="http://schemas.openxmlformats.org/officeDocument/2006/relationships/customXml" Target="../ink/ink32.xml"/><Relationship Id="rId13" Type="http://schemas.openxmlformats.org/officeDocument/2006/relationships/customXml" Target="../ink/ink34.xml"/><Relationship Id="rId18" Type="http://schemas.openxmlformats.org/officeDocument/2006/relationships/image" Target="../media/image52.png"/><Relationship Id="rId39" Type="http://schemas.openxmlformats.org/officeDocument/2006/relationships/customXml" Target="../ink/ink47.xml"/><Relationship Id="rId34" Type="http://schemas.openxmlformats.org/officeDocument/2006/relationships/image" Target="../media/image60.png"/><Relationship Id="rId50" Type="http://schemas.openxmlformats.org/officeDocument/2006/relationships/image" Target="../media/image68.png"/><Relationship Id="rId55" Type="http://schemas.openxmlformats.org/officeDocument/2006/relationships/customXml" Target="../ink/ink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851648" cy="1828800"/>
          </a:xfrm>
        </p:spPr>
        <p:txBody>
          <a:bodyPr/>
          <a:lstStyle/>
          <a:p>
            <a:pPr algn="ctr"/>
            <a:r>
              <a:rPr lang="en-US" dirty="0"/>
              <a:t>Relations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D17FB-1556-46DA-B8A7-F66800F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D2C2D-1AA5-4E02-8532-E25D9170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4" y="444759"/>
            <a:ext cx="9073271" cy="58796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4CEE32-2532-44FD-AACD-8226601A5BE9}"/>
                  </a:ext>
                </a:extLst>
              </p14:cNvPr>
              <p14:cNvContentPartPr/>
              <p14:nvPr/>
            </p14:nvContentPartPr>
            <p14:xfrm>
              <a:off x="4172943" y="2928266"/>
              <a:ext cx="211320" cy="37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4CEE32-2532-44FD-AACD-8226601A5B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4303" y="2919626"/>
                <a:ext cx="2289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C46573-3C39-4FA8-8FB5-0B4B821637D6}"/>
                  </a:ext>
                </a:extLst>
              </p14:cNvPr>
              <p14:cNvContentPartPr/>
              <p14:nvPr/>
            </p14:nvContentPartPr>
            <p14:xfrm>
              <a:off x="4373103" y="2966786"/>
              <a:ext cx="119880" cy="25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C46573-3C39-4FA8-8FB5-0B4B821637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4103" y="2957786"/>
                <a:ext cx="137520" cy="2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C1C06EA-14F1-457D-8A39-E0C01C6B9153}"/>
              </a:ext>
            </a:extLst>
          </p:cNvPr>
          <p:cNvGrpSpPr/>
          <p:nvPr/>
        </p:nvGrpSpPr>
        <p:grpSpPr>
          <a:xfrm>
            <a:off x="4533303" y="3113666"/>
            <a:ext cx="235440" cy="186120"/>
            <a:chOff x="4533303" y="3113666"/>
            <a:chExt cx="2354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01C91D-604F-40EC-B6BF-DFB706312AB8}"/>
                    </a:ext>
                  </a:extLst>
                </p14:cNvPr>
                <p14:cNvContentPartPr/>
                <p14:nvPr/>
              </p14:nvContentPartPr>
              <p14:xfrm>
                <a:off x="4533303" y="3155066"/>
                <a:ext cx="78120" cy="144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01C91D-604F-40EC-B6BF-DFB706312A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4663" y="3146426"/>
                  <a:ext cx="95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4FCE4A-F28D-401D-8F88-0692C299BC2A}"/>
                    </a:ext>
                  </a:extLst>
                </p14:cNvPr>
                <p14:cNvContentPartPr/>
                <p14:nvPr/>
              </p14:nvContentPartPr>
              <p14:xfrm>
                <a:off x="4703943" y="3113666"/>
                <a:ext cx="64800" cy="1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4FCE4A-F28D-401D-8F88-0692C299BC2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95303" y="3105026"/>
                  <a:ext cx="824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A245BA-16D0-413E-9B78-8DEB26B9E9AB}"/>
              </a:ext>
            </a:extLst>
          </p:cNvPr>
          <p:cNvGrpSpPr/>
          <p:nvPr/>
        </p:nvGrpSpPr>
        <p:grpSpPr>
          <a:xfrm>
            <a:off x="4836783" y="2941586"/>
            <a:ext cx="266400" cy="300960"/>
            <a:chOff x="4836783" y="2941586"/>
            <a:chExt cx="26640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CF29C1-73A7-4055-ACEA-E99FB03E1CAB}"/>
                    </a:ext>
                  </a:extLst>
                </p14:cNvPr>
                <p14:cNvContentPartPr/>
                <p14:nvPr/>
              </p14:nvContentPartPr>
              <p14:xfrm>
                <a:off x="4836783" y="2941586"/>
                <a:ext cx="123120" cy="28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CF29C1-73A7-4055-ACEA-E99FB03E1C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28143" y="2932586"/>
                  <a:ext cx="140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60241C-1BF2-4BF6-9EA0-CBCB904D0491}"/>
                    </a:ext>
                  </a:extLst>
                </p14:cNvPr>
                <p14:cNvContentPartPr/>
                <p14:nvPr/>
              </p14:nvContentPartPr>
              <p14:xfrm>
                <a:off x="5022183" y="2941586"/>
                <a:ext cx="81000" cy="30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60241C-1BF2-4BF6-9EA0-CBCB904D04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13183" y="2932586"/>
                  <a:ext cx="9864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0391F6-BD19-4A9D-B85A-32A7183E3312}"/>
              </a:ext>
            </a:extLst>
          </p:cNvPr>
          <p:cNvGrpSpPr/>
          <p:nvPr/>
        </p:nvGrpSpPr>
        <p:grpSpPr>
          <a:xfrm>
            <a:off x="6983103" y="2623346"/>
            <a:ext cx="957240" cy="545040"/>
            <a:chOff x="6983103" y="2623346"/>
            <a:chExt cx="95724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E43969-BD44-436F-AE00-84541CE40D0A}"/>
                    </a:ext>
                  </a:extLst>
                </p14:cNvPr>
                <p14:cNvContentPartPr/>
                <p14:nvPr/>
              </p14:nvContentPartPr>
              <p14:xfrm>
                <a:off x="6983103" y="2664026"/>
                <a:ext cx="133560" cy="343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E43969-BD44-436F-AE00-84541CE40D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74103" y="2655386"/>
                  <a:ext cx="1512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6D0D71-BB95-4CBE-BC3B-1C936F41043B}"/>
                    </a:ext>
                  </a:extLst>
                </p14:cNvPr>
                <p14:cNvContentPartPr/>
                <p14:nvPr/>
              </p14:nvContentPartPr>
              <p14:xfrm>
                <a:off x="7072383" y="2755466"/>
                <a:ext cx="295560" cy="33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6D0D71-BB95-4CBE-BC3B-1C936F4104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63743" y="2746826"/>
                  <a:ext cx="3132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2DC74B-C3C9-4291-8153-0D8B3D03E967}"/>
                    </a:ext>
                  </a:extLst>
                </p14:cNvPr>
                <p14:cNvContentPartPr/>
                <p14:nvPr/>
              </p14:nvContentPartPr>
              <p14:xfrm>
                <a:off x="7411863" y="2994506"/>
                <a:ext cx="62280" cy="9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2DC74B-C3C9-4291-8153-0D8B3D03E9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02863" y="2985866"/>
                  <a:ext cx="79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3980D5-77D6-472B-8B4F-33D9FF74E752}"/>
                    </a:ext>
                  </a:extLst>
                </p14:cNvPr>
                <p14:cNvContentPartPr/>
                <p14:nvPr/>
              </p14:nvContentPartPr>
              <p14:xfrm>
                <a:off x="7592583" y="2647466"/>
                <a:ext cx="225360" cy="34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3980D5-77D6-472B-8B4F-33D9FF74E7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3583" y="2638826"/>
                  <a:ext cx="2430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0CA3B2-ED7B-452E-97B8-E110D57310C3}"/>
                    </a:ext>
                  </a:extLst>
                </p14:cNvPr>
                <p14:cNvContentPartPr/>
                <p14:nvPr/>
              </p14:nvContentPartPr>
              <p14:xfrm>
                <a:off x="7857903" y="2623346"/>
                <a:ext cx="82440" cy="545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0CA3B2-ED7B-452E-97B8-E110D57310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49263" y="2614706"/>
                  <a:ext cx="100080" cy="56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649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D17FB-1556-46DA-B8A7-F66800F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1FD40-CBEF-473E-AFE2-5F59088C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3" y="721593"/>
            <a:ext cx="8087409" cy="56347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CC8BC2-7CDE-4A63-B096-D58693CAE04F}"/>
                  </a:ext>
                </a:extLst>
              </p14:cNvPr>
              <p14:cNvContentPartPr/>
              <p14:nvPr/>
            </p14:nvContentPartPr>
            <p14:xfrm>
              <a:off x="6175263" y="3346586"/>
              <a:ext cx="303840" cy="20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CC8BC2-7CDE-4A63-B096-D58693CAE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263" y="3337586"/>
                <a:ext cx="321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A9A7CE-7D1A-4B60-9B6C-3D8AB8623AA2}"/>
                  </a:ext>
                </a:extLst>
              </p14:cNvPr>
              <p14:cNvContentPartPr/>
              <p14:nvPr/>
            </p14:nvContentPartPr>
            <p14:xfrm>
              <a:off x="2528103" y="1086146"/>
              <a:ext cx="162360" cy="399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A9A7CE-7D1A-4B60-9B6C-3D8AB8623A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9463" y="1077506"/>
                <a:ext cx="1800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15AC1D9-BB25-4D39-ACF8-0DA90407141D}"/>
                  </a:ext>
                </a:extLst>
              </p14:cNvPr>
              <p14:cNvContentPartPr/>
              <p14:nvPr/>
            </p14:nvContentPartPr>
            <p14:xfrm>
              <a:off x="1688223" y="2225186"/>
              <a:ext cx="165600" cy="8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15AC1D9-BB25-4D39-ACF8-0DA9040714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6583" y="2081546"/>
                <a:ext cx="3092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409814-30D7-450A-B4EC-DEF62EEBAF29}"/>
                  </a:ext>
                </a:extLst>
              </p14:cNvPr>
              <p14:cNvContentPartPr/>
              <p14:nvPr/>
            </p14:nvContentPartPr>
            <p14:xfrm>
              <a:off x="2408583" y="2755106"/>
              <a:ext cx="268200" cy="150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409814-30D7-450A-B4EC-DEF62EEBAF2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36583" y="2611106"/>
                <a:ext cx="41184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69A8AE-77A7-45B2-9D99-9DB98CC0B141}"/>
                  </a:ext>
                </a:extLst>
              </p14:cNvPr>
              <p14:cNvContentPartPr/>
              <p14:nvPr/>
            </p14:nvContentPartPr>
            <p14:xfrm>
              <a:off x="2409303" y="3775706"/>
              <a:ext cx="225360" cy="202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69A8AE-77A7-45B2-9D99-9DB98CC0B1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37303" y="3632066"/>
                <a:ext cx="3690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D931BC-7AC6-4AB3-9C9D-2D39E5F2EE71}"/>
                  </a:ext>
                </a:extLst>
              </p14:cNvPr>
              <p14:cNvContentPartPr/>
              <p14:nvPr/>
            </p14:nvContentPartPr>
            <p14:xfrm>
              <a:off x="3083583" y="3233186"/>
              <a:ext cx="242640" cy="202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D931BC-7AC6-4AB3-9C9D-2D39E5F2EE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1583" y="3089186"/>
                <a:ext cx="38628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1C4EF88-A6B1-4C19-A1E7-E3D5215F2266}"/>
              </a:ext>
            </a:extLst>
          </p:cNvPr>
          <p:cNvGrpSpPr/>
          <p:nvPr/>
        </p:nvGrpSpPr>
        <p:grpSpPr>
          <a:xfrm>
            <a:off x="3337023" y="2994506"/>
            <a:ext cx="402120" cy="321120"/>
            <a:chOff x="3337023" y="2994506"/>
            <a:chExt cx="40212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58ED97-BE2B-4B5C-8267-1D4816934B2A}"/>
                    </a:ext>
                  </a:extLst>
                </p14:cNvPr>
                <p14:cNvContentPartPr/>
                <p14:nvPr/>
              </p14:nvContentPartPr>
              <p14:xfrm>
                <a:off x="3337023" y="3047786"/>
                <a:ext cx="95400" cy="22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58ED97-BE2B-4B5C-8267-1D4816934B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28023" y="3038786"/>
                  <a:ext cx="113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4B6DCF-CE23-4C88-9B5D-749057E8AA39}"/>
                    </a:ext>
                  </a:extLst>
                </p14:cNvPr>
                <p14:cNvContentPartPr/>
                <p14:nvPr/>
              </p14:nvContentPartPr>
              <p14:xfrm>
                <a:off x="3445383" y="3087386"/>
                <a:ext cx="360" cy="158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4B6DCF-CE23-4C88-9B5D-749057E8AA3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36743" y="3078386"/>
                  <a:ext cx="18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D5C9DE-94E0-4B70-BAD1-389C1693EB82}"/>
                    </a:ext>
                  </a:extLst>
                </p14:cNvPr>
                <p14:cNvContentPartPr/>
                <p14:nvPr/>
              </p14:nvContentPartPr>
              <p14:xfrm>
                <a:off x="3477063" y="3233186"/>
                <a:ext cx="47880" cy="82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D5C9DE-94E0-4B70-BAD1-389C1693EB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68063" y="3224186"/>
                  <a:ext cx="65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C6D439-CB99-4D9C-AFD6-CA9C45E378C1}"/>
                    </a:ext>
                  </a:extLst>
                </p14:cNvPr>
                <p14:cNvContentPartPr/>
                <p14:nvPr/>
              </p14:nvContentPartPr>
              <p14:xfrm>
                <a:off x="3577503" y="3087386"/>
                <a:ext cx="360" cy="158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C6D439-CB99-4D9C-AFD6-CA9C45E378C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68863" y="3078386"/>
                  <a:ext cx="18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635AD9-CC75-4D3C-AC74-BCCB9F33F9EA}"/>
                    </a:ext>
                  </a:extLst>
                </p14:cNvPr>
                <p14:cNvContentPartPr/>
                <p14:nvPr/>
              </p14:nvContentPartPr>
              <p14:xfrm>
                <a:off x="3617823" y="2994506"/>
                <a:ext cx="121320" cy="30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635AD9-CC75-4D3C-AC74-BCCB9F33F9E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08823" y="2985866"/>
                  <a:ext cx="13896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CCAB90-62B5-43A1-A92D-E1274A45334B}"/>
                  </a:ext>
                </a:extLst>
              </p14:cNvPr>
              <p14:cNvContentPartPr/>
              <p14:nvPr/>
            </p14:nvContentPartPr>
            <p14:xfrm>
              <a:off x="4265823" y="3524426"/>
              <a:ext cx="107280" cy="300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CCAB90-62B5-43A1-A92D-E1274A4533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7183" y="3515786"/>
                <a:ext cx="12492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71A00E2-64C7-4B41-AA47-72A5301B2D27}"/>
              </a:ext>
            </a:extLst>
          </p:cNvPr>
          <p:cNvGrpSpPr/>
          <p:nvPr/>
        </p:nvGrpSpPr>
        <p:grpSpPr>
          <a:xfrm>
            <a:off x="4390023" y="3562946"/>
            <a:ext cx="221760" cy="312840"/>
            <a:chOff x="4390023" y="3562946"/>
            <a:chExt cx="22176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7A19A1-7B36-4B44-8065-A53761697315}"/>
                    </a:ext>
                  </a:extLst>
                </p14:cNvPr>
                <p14:cNvContentPartPr/>
                <p14:nvPr/>
              </p14:nvContentPartPr>
              <p14:xfrm>
                <a:off x="4390023" y="3562946"/>
                <a:ext cx="144720" cy="21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7A19A1-7B36-4B44-8065-A537616973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81023" y="3554306"/>
                  <a:ext cx="162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8CED3A-1BFA-4B87-9F58-D633F36FEF6B}"/>
                    </a:ext>
                  </a:extLst>
                </p14:cNvPr>
                <p14:cNvContentPartPr/>
                <p14:nvPr/>
              </p14:nvContentPartPr>
              <p14:xfrm>
                <a:off x="4553463" y="3749786"/>
                <a:ext cx="58320" cy="12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8CED3A-1BFA-4B87-9F58-D633F36FEF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44463" y="3741146"/>
                  <a:ext cx="759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85C733-0BEC-4FCB-A92D-EBBF1A743F98}"/>
              </a:ext>
            </a:extLst>
          </p:cNvPr>
          <p:cNvGrpSpPr/>
          <p:nvPr/>
        </p:nvGrpSpPr>
        <p:grpSpPr>
          <a:xfrm>
            <a:off x="4716903" y="3471506"/>
            <a:ext cx="307440" cy="377280"/>
            <a:chOff x="4716903" y="3471506"/>
            <a:chExt cx="3074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DE0837-8F33-408F-8631-0C9C5B9AFDDA}"/>
                    </a:ext>
                  </a:extLst>
                </p14:cNvPr>
                <p14:cNvContentPartPr/>
                <p14:nvPr/>
              </p14:nvContentPartPr>
              <p14:xfrm>
                <a:off x="4716903" y="3564386"/>
                <a:ext cx="163440" cy="189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DE0837-8F33-408F-8631-0C9C5B9AFD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263" y="3555386"/>
                  <a:ext cx="181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AA1E90-3809-440F-9671-B6870D262482}"/>
                    </a:ext>
                  </a:extLst>
                </p14:cNvPr>
                <p14:cNvContentPartPr/>
                <p14:nvPr/>
              </p14:nvContentPartPr>
              <p14:xfrm>
                <a:off x="4942623" y="3471506"/>
                <a:ext cx="81720" cy="37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AA1E90-3809-440F-9671-B6870D2624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3623" y="3462506"/>
                  <a:ext cx="9936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9230EEF-A828-4F7B-B76B-BA35EFA4C712}"/>
                  </a:ext>
                </a:extLst>
              </p14:cNvPr>
              <p14:cNvContentPartPr/>
              <p14:nvPr/>
            </p14:nvContentPartPr>
            <p14:xfrm>
              <a:off x="3812223" y="3736466"/>
              <a:ext cx="246960" cy="281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9230EEF-A828-4F7B-B76B-BA35EFA4C71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40583" y="3592466"/>
                <a:ext cx="3906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B09500C-A720-4691-B2D8-D481F803CF97}"/>
                  </a:ext>
                </a:extLst>
              </p14:cNvPr>
              <p14:cNvContentPartPr/>
              <p14:nvPr/>
            </p14:nvContentPartPr>
            <p14:xfrm>
              <a:off x="3802863" y="2716226"/>
              <a:ext cx="281880" cy="226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B09500C-A720-4691-B2D8-D481F803CF9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31223" y="2572226"/>
                <a:ext cx="42552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36DB737-B200-4857-9E0D-22E16CF3F81C}"/>
                  </a:ext>
                </a:extLst>
              </p14:cNvPr>
              <p14:cNvContentPartPr/>
              <p14:nvPr/>
            </p14:nvContentPartPr>
            <p14:xfrm>
              <a:off x="4131903" y="2610386"/>
              <a:ext cx="106920" cy="318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36DB737-B200-4857-9E0D-22E16CF3F81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23263" y="2601746"/>
                <a:ext cx="1245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BED8822-65F4-4295-8005-B56EA2BB31CF}"/>
                  </a:ext>
                </a:extLst>
              </p14:cNvPr>
              <p14:cNvContentPartPr/>
              <p14:nvPr/>
            </p14:nvContentPartPr>
            <p14:xfrm>
              <a:off x="4706103" y="2517146"/>
              <a:ext cx="146520" cy="411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BED8822-65F4-4295-8005-B56EA2BB31C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97103" y="2508506"/>
                <a:ext cx="164160" cy="4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D4466EB-9B31-4335-8BC9-1A3CB1AE5C44}"/>
              </a:ext>
            </a:extLst>
          </p:cNvPr>
          <p:cNvGrpSpPr/>
          <p:nvPr/>
        </p:nvGrpSpPr>
        <p:grpSpPr>
          <a:xfrm>
            <a:off x="4253943" y="2239226"/>
            <a:ext cx="136080" cy="163080"/>
            <a:chOff x="4253943" y="2239226"/>
            <a:chExt cx="13608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28885FF-F080-4E83-A940-8322C4267994}"/>
                    </a:ext>
                  </a:extLst>
                </p14:cNvPr>
                <p14:cNvContentPartPr/>
                <p14:nvPr/>
              </p14:nvContentPartPr>
              <p14:xfrm>
                <a:off x="4271583" y="2278826"/>
                <a:ext cx="88200" cy="123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28885FF-F080-4E83-A940-8322C42679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62943" y="2270186"/>
                  <a:ext cx="105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6170B85-66E9-493F-A2D0-073C927470F2}"/>
                    </a:ext>
                  </a:extLst>
                </p14:cNvPr>
                <p14:cNvContentPartPr/>
                <p14:nvPr/>
              </p14:nvContentPartPr>
              <p14:xfrm>
                <a:off x="4253943" y="2239226"/>
                <a:ext cx="136080" cy="141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6170B85-66E9-493F-A2D0-073C927470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44943" y="2230586"/>
                  <a:ext cx="15372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FC0E753-438D-48F8-B95D-A71C4AB7654C}"/>
                  </a:ext>
                </a:extLst>
              </p14:cNvPr>
              <p14:cNvContentPartPr/>
              <p14:nvPr/>
            </p14:nvContentPartPr>
            <p14:xfrm>
              <a:off x="4531863" y="2540906"/>
              <a:ext cx="198720" cy="277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FC0E753-438D-48F8-B95D-A71C4AB765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2863" y="2531906"/>
                <a:ext cx="21636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608D33E-4189-48B1-9D05-F08322835E87}"/>
              </a:ext>
            </a:extLst>
          </p:cNvPr>
          <p:cNvGrpSpPr/>
          <p:nvPr/>
        </p:nvGrpSpPr>
        <p:grpSpPr>
          <a:xfrm>
            <a:off x="4230183" y="2607866"/>
            <a:ext cx="248760" cy="270720"/>
            <a:chOff x="4230183" y="2607866"/>
            <a:chExt cx="24876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739EBE-65FF-4F00-826A-4AB6D4D1335F}"/>
                    </a:ext>
                  </a:extLst>
                </p14:cNvPr>
                <p14:cNvContentPartPr/>
                <p14:nvPr/>
              </p14:nvContentPartPr>
              <p14:xfrm>
                <a:off x="4230183" y="2607866"/>
                <a:ext cx="132840" cy="269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739EBE-65FF-4F00-826A-4AB6D4D133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21543" y="2599226"/>
                  <a:ext cx="150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CBFB96-60ED-469B-B3D7-FC00B72B516C}"/>
                    </a:ext>
                  </a:extLst>
                </p14:cNvPr>
                <p14:cNvContentPartPr/>
                <p14:nvPr/>
              </p14:nvContentPartPr>
              <p14:xfrm>
                <a:off x="4404423" y="2835386"/>
                <a:ext cx="74520" cy="4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CBFB96-60ED-469B-B3D7-FC00B72B51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95783" y="2826386"/>
                  <a:ext cx="92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7EC31EF-6653-4CD2-98DA-F9C5391621F0}"/>
                    </a:ext>
                  </a:extLst>
                </p14:cNvPr>
                <p14:cNvContentPartPr/>
                <p14:nvPr/>
              </p14:nvContentPartPr>
              <p14:xfrm>
                <a:off x="4428903" y="2782826"/>
                <a:ext cx="45720" cy="52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7EC31EF-6653-4CD2-98DA-F9C5391621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9903" y="2774186"/>
                  <a:ext cx="633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D284F4-F151-451D-BAE5-90DFD5148FBD}"/>
              </a:ext>
            </a:extLst>
          </p:cNvPr>
          <p:cNvGrpSpPr/>
          <p:nvPr/>
        </p:nvGrpSpPr>
        <p:grpSpPr>
          <a:xfrm>
            <a:off x="2940663" y="1589786"/>
            <a:ext cx="279720" cy="369360"/>
            <a:chOff x="2940663" y="1589786"/>
            <a:chExt cx="27972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7FEA6B-E027-411B-8C96-2896E984AB80}"/>
                    </a:ext>
                  </a:extLst>
                </p14:cNvPr>
                <p14:cNvContentPartPr/>
                <p14:nvPr/>
              </p14:nvContentPartPr>
              <p14:xfrm>
                <a:off x="2940663" y="1589786"/>
                <a:ext cx="133920" cy="343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7FEA6B-E027-411B-8C96-2896E984AB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31663" y="1580786"/>
                  <a:ext cx="151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071A3E-3889-44E5-BBFD-D05A11F4770F}"/>
                    </a:ext>
                  </a:extLst>
                </p14:cNvPr>
                <p14:cNvContentPartPr/>
                <p14:nvPr/>
              </p14:nvContentPartPr>
              <p14:xfrm>
                <a:off x="3100863" y="1642706"/>
                <a:ext cx="360" cy="172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071A3E-3889-44E5-BBFD-D05A11F477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91863" y="1634066"/>
                  <a:ext cx="18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EE83F35-4F9B-4C76-BB15-8C5EF113B01F}"/>
                    </a:ext>
                  </a:extLst>
                </p14:cNvPr>
                <p14:cNvContentPartPr/>
                <p14:nvPr/>
              </p14:nvContentPartPr>
              <p14:xfrm>
                <a:off x="3140823" y="1828466"/>
                <a:ext cx="79560" cy="130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EE83F35-4F9B-4C76-BB15-8C5EF113B0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32183" y="1819826"/>
                  <a:ext cx="972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04A2A4-C142-4A40-994B-3150ECF91D55}"/>
              </a:ext>
            </a:extLst>
          </p:cNvPr>
          <p:cNvGrpSpPr/>
          <p:nvPr/>
        </p:nvGrpSpPr>
        <p:grpSpPr>
          <a:xfrm>
            <a:off x="3246663" y="1563146"/>
            <a:ext cx="294840" cy="358200"/>
            <a:chOff x="3246663" y="1563146"/>
            <a:chExt cx="2948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FA2F621-E176-48C0-854E-FADFD76E3635}"/>
                    </a:ext>
                  </a:extLst>
                </p14:cNvPr>
                <p14:cNvContentPartPr/>
                <p14:nvPr/>
              </p14:nvContentPartPr>
              <p14:xfrm>
                <a:off x="3246663" y="1602386"/>
                <a:ext cx="148680" cy="215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FA2F621-E176-48C0-854E-FADFD76E36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37663" y="1593386"/>
                  <a:ext cx="166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73966F-105D-407E-BE92-56D5619DD506}"/>
                    </a:ext>
                  </a:extLst>
                </p14:cNvPr>
                <p14:cNvContentPartPr/>
                <p14:nvPr/>
              </p14:nvContentPartPr>
              <p14:xfrm>
                <a:off x="3446463" y="1563146"/>
                <a:ext cx="95040" cy="358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73966F-105D-407E-BE92-56D5619DD5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37823" y="1554146"/>
                  <a:ext cx="112680" cy="37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66823B6-3050-4580-8DFD-59D74C159C8C}"/>
                  </a:ext>
                </a:extLst>
              </p14:cNvPr>
              <p14:cNvContentPartPr/>
              <p14:nvPr/>
            </p14:nvContentPartPr>
            <p14:xfrm>
              <a:off x="1324623" y="4754186"/>
              <a:ext cx="1289880" cy="285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66823B6-3050-4580-8DFD-59D74C159C8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52983" y="4610546"/>
                <a:ext cx="1433520" cy="5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342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D17FB-1556-46DA-B8A7-F66800F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DF421-4188-434F-941F-B9B98B64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14" y="270310"/>
            <a:ext cx="8516572" cy="5692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C221ED-060A-4F18-8055-7A9DCAB15288}"/>
                  </a:ext>
                </a:extLst>
              </p14:cNvPr>
              <p14:cNvContentPartPr/>
              <p14:nvPr/>
            </p14:nvContentPartPr>
            <p14:xfrm>
              <a:off x="-3101577" y="196094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C221ED-060A-4F18-8055-7A9DCAB152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119217" y="194294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1E79371-CB10-4CD7-9BB5-7FA531A21B4E}"/>
                  </a:ext>
                </a:extLst>
              </p14:cNvPr>
              <p14:cNvContentPartPr/>
              <p14:nvPr/>
            </p14:nvContentPartPr>
            <p14:xfrm>
              <a:off x="3604143" y="5194466"/>
              <a:ext cx="1244880" cy="41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1E79371-CB10-4CD7-9BB5-7FA531A21B4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32503" y="5050466"/>
                <a:ext cx="13885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3916F0F-743D-4736-8598-3E3C4277E349}"/>
                  </a:ext>
                </a:extLst>
              </p14:cNvPr>
              <p14:cNvContentPartPr/>
              <p14:nvPr/>
            </p14:nvContentPartPr>
            <p14:xfrm>
              <a:off x="5287143" y="5075306"/>
              <a:ext cx="165960" cy="144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3916F0F-743D-4736-8598-3E3C4277E34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15143" y="4931306"/>
                <a:ext cx="30960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3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D17FB-1556-46DA-B8A7-F66800F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6C80D-0FC5-4983-9970-B7E69976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78515"/>
            <a:ext cx="8235077" cy="53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4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D17FB-1556-46DA-B8A7-F66800F6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0BE60B-993F-43DD-9700-9376E746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01649"/>
            <a:ext cx="8609778" cy="56687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CC12C3-D0AF-4E28-9B28-35BE7F665846}"/>
                  </a:ext>
                </a:extLst>
              </p14:cNvPr>
              <p14:cNvContentPartPr/>
              <p14:nvPr/>
            </p14:nvContentPartPr>
            <p14:xfrm>
              <a:off x="6602457" y="3428375"/>
              <a:ext cx="351720" cy="13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CC12C3-D0AF-4E28-9B28-35BE7F6658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0457" y="3284735"/>
                <a:ext cx="49536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E0945A-B0AC-4B20-A538-23F1080FD684}"/>
                  </a:ext>
                </a:extLst>
              </p14:cNvPr>
              <p14:cNvContentPartPr/>
              <p14:nvPr/>
            </p14:nvContentPartPr>
            <p14:xfrm>
              <a:off x="1840377" y="3416135"/>
              <a:ext cx="245160" cy="124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E0945A-B0AC-4B20-A538-23F1080FD6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8377" y="3272495"/>
                <a:ext cx="38880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DC30D31-B7EE-4F4E-A2E6-0262A3773592}"/>
                  </a:ext>
                </a:extLst>
              </p14:cNvPr>
              <p14:cNvContentPartPr/>
              <p14:nvPr/>
            </p14:nvContentPartPr>
            <p14:xfrm>
              <a:off x="1757937" y="4810775"/>
              <a:ext cx="179280" cy="1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DC30D31-B7EE-4F4E-A2E6-0262A37735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5937" y="4667135"/>
                <a:ext cx="32292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3A9281-5E80-4847-834B-DC48B10FB5DE}"/>
                  </a:ext>
                </a:extLst>
              </p14:cNvPr>
              <p14:cNvContentPartPr/>
              <p14:nvPr/>
            </p14:nvContentPartPr>
            <p14:xfrm>
              <a:off x="6494457" y="4788095"/>
              <a:ext cx="507960" cy="86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3A9281-5E80-4847-834B-DC48B10FB5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2457" y="4644455"/>
                <a:ext cx="65160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77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09F03-2FC8-497F-A5EC-0DCF5222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C6191-08ED-48BC-BD57-34FF5EBC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5" y="404664"/>
            <a:ext cx="8717869" cy="59046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5BE5E9-3EB9-4D4D-8A1D-85CD211968AE}"/>
                  </a:ext>
                </a:extLst>
              </p14:cNvPr>
              <p14:cNvContentPartPr/>
              <p14:nvPr/>
            </p14:nvContentPartPr>
            <p14:xfrm>
              <a:off x="-1179663" y="3669215"/>
              <a:ext cx="1260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5BE5E9-3EB9-4D4D-8A1D-85CD211968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51303" y="3525215"/>
                <a:ext cx="1562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A466DA-5D85-4F28-9848-4BE086F63DFE}"/>
                  </a:ext>
                </a:extLst>
              </p14:cNvPr>
              <p14:cNvContentPartPr/>
              <p14:nvPr/>
            </p14:nvContentPartPr>
            <p14:xfrm>
              <a:off x="3091737" y="3596135"/>
              <a:ext cx="974160" cy="2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A466DA-5D85-4F28-9848-4BE086F63D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9737" y="3452135"/>
                <a:ext cx="11178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0B192A-BDFD-4A2D-9C80-56A552EADEC5}"/>
                  </a:ext>
                </a:extLst>
              </p14:cNvPr>
              <p14:cNvContentPartPr/>
              <p14:nvPr/>
            </p14:nvContentPartPr>
            <p14:xfrm>
              <a:off x="2526537" y="2971535"/>
              <a:ext cx="937440" cy="3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0B192A-BDFD-4A2D-9C80-56A552EADE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4537" y="2827535"/>
                <a:ext cx="108108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79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F067E-36E9-4A3D-873D-C130A8BD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BF5A0-C665-40AE-BE0E-D4936C3A4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01" y="772561"/>
            <a:ext cx="7744590" cy="51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5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F067E-36E9-4A3D-873D-C130A8BD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16A37-658E-4BF6-9A56-6EFD9DB7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9" y="372007"/>
            <a:ext cx="8363277" cy="59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90696-20BF-4643-9E90-F9DD323D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B0E17-342E-4891-8494-68FE389E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9"/>
          <a:stretch/>
        </p:blipFill>
        <p:spPr>
          <a:xfrm>
            <a:off x="340038" y="836712"/>
            <a:ext cx="834954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90696-20BF-4643-9E90-F9DD323D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4D018-98DE-4A16-949E-8F4FF0659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2" y="310778"/>
            <a:ext cx="8434758" cy="60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7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Relations and Functions</a:t>
            </a:r>
          </a:p>
          <a:p>
            <a:r>
              <a:rPr lang="en-US" dirty="0"/>
              <a:t>Properties of Relations</a:t>
            </a:r>
          </a:p>
          <a:p>
            <a:pPr lvl="1"/>
            <a:r>
              <a:rPr lang="en-US" dirty="0"/>
              <a:t>Reflexive Relations</a:t>
            </a:r>
          </a:p>
          <a:p>
            <a:pPr lvl="1"/>
            <a:r>
              <a:rPr lang="en-US" dirty="0"/>
              <a:t>Symmetric and </a:t>
            </a:r>
            <a:r>
              <a:rPr lang="en-US" dirty="0" err="1"/>
              <a:t>Antisymmetric</a:t>
            </a:r>
            <a:r>
              <a:rPr lang="en-US" dirty="0"/>
              <a:t> Relations</a:t>
            </a:r>
          </a:p>
          <a:p>
            <a:pPr lvl="1"/>
            <a:r>
              <a:rPr lang="en-US" dirty="0"/>
              <a:t>Transitive Relations</a:t>
            </a:r>
          </a:p>
          <a:p>
            <a:r>
              <a:rPr lang="en-US" dirty="0"/>
              <a:t>Combining Relations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90696-20BF-4643-9E90-F9DD323DF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4B9CA95D-8EC2-4E1A-B5BD-BCF8AA63696F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474E1-45D9-4F2D-9DAC-31D363E9A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5"/>
          <a:stretch/>
        </p:blipFill>
        <p:spPr>
          <a:xfrm>
            <a:off x="75508" y="620688"/>
            <a:ext cx="8611292" cy="54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0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2E40C-2EFB-4345-A751-758D86F1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E80A6-A5DD-4647-8E84-80C1F3A9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8477"/>
            <a:ext cx="8536353" cy="59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7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76974-C69A-4727-B96C-C278C2E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AC181-6210-4CC2-BDBF-DCA65464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2849"/>
            <a:ext cx="7303328" cy="59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09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76974-C69A-4727-B96C-C278C2E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00A7C-0ECC-4995-819A-22E1F6658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42" y="332656"/>
            <a:ext cx="8051106" cy="62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59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78" y="377671"/>
            <a:ext cx="8229600" cy="1143000"/>
          </a:xfrm>
        </p:spPr>
        <p:txBody>
          <a:bodyPr/>
          <a:lstStyle/>
          <a:p>
            <a:r>
              <a:rPr lang="en-US" dirty="0"/>
              <a:t>Binary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80513"/>
            <a:ext cx="8229600" cy="4599815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Definition:</a:t>
            </a:r>
            <a:r>
              <a:rPr lang="en-US" dirty="0"/>
              <a:t> A </a:t>
            </a:r>
            <a:r>
              <a:rPr lang="en-US" i="1" dirty="0"/>
              <a:t>binary relation R</a:t>
            </a:r>
            <a:r>
              <a:rPr lang="en-US" dirty="0"/>
              <a:t> from a set </a:t>
            </a:r>
            <a:r>
              <a:rPr lang="en-US" i="1" dirty="0"/>
              <a:t>A</a:t>
            </a:r>
            <a:r>
              <a:rPr lang="en-US" dirty="0"/>
              <a:t> to a set </a:t>
            </a:r>
            <a:r>
              <a:rPr lang="en-US" i="1" dirty="0"/>
              <a:t>B</a:t>
            </a:r>
            <a:r>
              <a:rPr lang="en-US" dirty="0"/>
              <a:t> is a subset </a:t>
            </a:r>
            <a:r>
              <a:rPr lang="en-US" i="1" dirty="0"/>
              <a:t>R </a:t>
            </a:r>
            <a:r>
              <a:rPr lang="en-US" dirty="0">
                <a:latin typeface="Cambria Math"/>
                <a:ea typeface="Cambria Math"/>
              </a:rPr>
              <a:t>⊆</a:t>
            </a:r>
            <a:r>
              <a:rPr lang="en-US" i="1" dirty="0">
                <a:latin typeface="Cambria Math"/>
                <a:ea typeface="Cambria Math"/>
              </a:rPr>
              <a:t> A </a:t>
            </a:r>
            <a:r>
              <a:rPr lang="en-US" dirty="0">
                <a:latin typeface="Cambria Math"/>
                <a:ea typeface="Cambria Math"/>
              </a:rPr>
              <a:t>×</a:t>
            </a:r>
            <a:r>
              <a:rPr lang="en-US" i="1" dirty="0">
                <a:latin typeface="Cambria Math"/>
                <a:ea typeface="Cambria Math"/>
              </a:rPr>
              <a:t> B.</a:t>
            </a:r>
          </a:p>
          <a:p>
            <a:pPr>
              <a:buNone/>
            </a:pPr>
            <a:r>
              <a:rPr lang="en-US" b="1" dirty="0">
                <a:ea typeface="Cambria Math"/>
              </a:rPr>
              <a:t>    Example</a:t>
            </a:r>
            <a:r>
              <a:rPr lang="en-US" dirty="0">
                <a:ea typeface="Cambria Math"/>
              </a:rPr>
              <a:t>:</a:t>
            </a:r>
          </a:p>
          <a:p>
            <a:pPr lvl="1"/>
            <a:r>
              <a:rPr lang="en-US" dirty="0">
                <a:ea typeface="Cambria Math"/>
              </a:rPr>
              <a:t>Let </a:t>
            </a:r>
            <a:r>
              <a:rPr lang="en-US" i="1" dirty="0">
                <a:ea typeface="Cambria Math"/>
              </a:rPr>
              <a:t>A = </a:t>
            </a:r>
            <a:r>
              <a:rPr lang="en-US" dirty="0">
                <a:ea typeface="Cambria Math"/>
              </a:rPr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ea typeface="Cambria Math"/>
              </a:rPr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</a:t>
            </a:r>
            <a:r>
              <a:rPr lang="en-US" dirty="0">
                <a:ea typeface="Cambria Math"/>
              </a:rPr>
              <a:t>}</a:t>
            </a:r>
            <a:r>
              <a:rPr lang="en-US" i="1" dirty="0">
                <a:ea typeface="Cambria Math"/>
              </a:rPr>
              <a:t> </a:t>
            </a:r>
            <a:r>
              <a:rPr lang="en-US" dirty="0">
                <a:ea typeface="Cambria Math"/>
              </a:rPr>
              <a:t>and</a:t>
            </a:r>
            <a:r>
              <a:rPr lang="en-US" i="1" dirty="0">
                <a:ea typeface="Cambria Math"/>
              </a:rPr>
              <a:t> B = </a:t>
            </a:r>
            <a:r>
              <a:rPr lang="en-US" dirty="0">
                <a:ea typeface="Cambria Math"/>
              </a:rPr>
              <a:t>{</a:t>
            </a:r>
            <a:r>
              <a:rPr lang="en-US" i="1" dirty="0" err="1">
                <a:ea typeface="Cambria Math"/>
              </a:rPr>
              <a:t>a,b</a:t>
            </a:r>
            <a:r>
              <a:rPr lang="en-US" dirty="0">
                <a:ea typeface="Cambria Math"/>
              </a:rPr>
              <a:t>} </a:t>
            </a:r>
          </a:p>
          <a:p>
            <a:pPr lvl="1"/>
            <a:r>
              <a:rPr lang="en-US" dirty="0">
                <a:ea typeface="Cambria Math"/>
              </a:rPr>
              <a:t>{(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ea typeface="Cambria Math"/>
              </a:rPr>
              <a:t>)</a:t>
            </a:r>
            <a:r>
              <a:rPr lang="en-US" i="1" dirty="0">
                <a:ea typeface="Cambria Math"/>
              </a:rPr>
              <a:t>, </a:t>
            </a:r>
            <a:r>
              <a:rPr lang="en-US" dirty="0">
                <a:ea typeface="Cambria Math"/>
              </a:rPr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ea typeface="Cambria Math"/>
              </a:rPr>
              <a:t>)</a:t>
            </a:r>
            <a:r>
              <a:rPr lang="en-US" i="1" dirty="0">
                <a:ea typeface="Cambria Math"/>
              </a:rPr>
              <a:t>, </a:t>
            </a:r>
            <a:r>
              <a:rPr lang="en-US" dirty="0">
                <a:ea typeface="Cambria Math"/>
              </a:rPr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ea typeface="Cambria Math"/>
              </a:rPr>
              <a:t>) </a:t>
            </a:r>
            <a:r>
              <a:rPr lang="en-US" i="1" dirty="0">
                <a:ea typeface="Cambria Math"/>
              </a:rPr>
              <a:t>, </a:t>
            </a:r>
            <a:r>
              <a:rPr lang="en-US" dirty="0">
                <a:ea typeface="Cambria Math"/>
              </a:rPr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2,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ea typeface="Cambria Math"/>
              </a:rPr>
              <a:t>)} is a relation from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ea typeface="Cambria Math"/>
              </a:rPr>
              <a:t> to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ea typeface="Cambria Math"/>
              </a:rPr>
              <a:t>. </a:t>
            </a:r>
          </a:p>
          <a:p>
            <a:pPr lvl="1"/>
            <a:r>
              <a:rPr lang="en-US" dirty="0">
                <a:ea typeface="Cambria Math"/>
              </a:rPr>
              <a:t>We can represent relations from a set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ea typeface="Cambria Math"/>
              </a:rPr>
              <a:t> to a set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ea typeface="Cambria Math"/>
              </a:rPr>
              <a:t> graphically or using a table: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0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5105400"/>
            <a:ext cx="2394204" cy="1338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8200" y="5105400"/>
                <a:ext cx="3886200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Relations are more general than functions. A function is a relation where </a:t>
                </a:r>
                <a:r>
                  <a:rPr lang="en-US" sz="1800" dirty="0"/>
                  <a:t>each element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is associated with a unique element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.</a:t>
                </a:r>
                <a:endParaRPr lang="ar-JO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105400"/>
                <a:ext cx="3886200" cy="1200329"/>
              </a:xfrm>
              <a:prstGeom prst="rect">
                <a:avLst/>
              </a:prstGeom>
              <a:blipFill>
                <a:blip r:embed="rId3"/>
                <a:stretch>
                  <a:fillRect l="-1252" t="-2525" r="-2034" b="-45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Relation on 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Definition:</a:t>
            </a:r>
            <a:r>
              <a:rPr lang="en-US" dirty="0"/>
              <a:t> A binary relation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i="1" dirty="0"/>
              <a:t>on a set A</a:t>
            </a:r>
            <a:r>
              <a:rPr lang="en-US" dirty="0"/>
              <a:t> is a subset of </a:t>
            </a:r>
            <a:r>
              <a:rPr lang="en-US" i="1" dirty="0"/>
              <a:t>A </a:t>
            </a:r>
            <a:r>
              <a:rPr lang="en-US" dirty="0">
                <a:latin typeface="Cambria Math"/>
                <a:ea typeface="Cambria Math"/>
              </a:rPr>
              <a:t>×</a:t>
            </a:r>
            <a:r>
              <a:rPr lang="en-US" i="1" dirty="0"/>
              <a:t> A </a:t>
            </a:r>
            <a:r>
              <a:rPr lang="en-US" dirty="0"/>
              <a:t>or a relation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   Example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Suppose that </a:t>
            </a:r>
            <a:r>
              <a:rPr lang="en-US" i="1" dirty="0"/>
              <a:t>   A = </a:t>
            </a:r>
            <a:r>
              <a:rPr lang="en-US" dirty="0"/>
              <a:t>{</a:t>
            </a:r>
            <a:r>
              <a:rPr lang="en-US" i="1" dirty="0" err="1"/>
              <a:t>a,b,c</a:t>
            </a:r>
            <a:r>
              <a:rPr lang="en-US" dirty="0"/>
              <a:t>}. Then</a:t>
            </a:r>
            <a:r>
              <a:rPr lang="en-US" i="1" dirty="0"/>
              <a:t> R = </a:t>
            </a:r>
            <a:r>
              <a:rPr lang="en-US" dirty="0"/>
              <a:t>{(</a:t>
            </a:r>
            <a:r>
              <a:rPr lang="en-US" i="1" dirty="0" err="1"/>
              <a:t>a,a</a:t>
            </a:r>
            <a:r>
              <a:rPr lang="en-US" dirty="0"/>
              <a:t>)</a:t>
            </a:r>
            <a:r>
              <a:rPr lang="en-US" i="1" dirty="0"/>
              <a:t>,</a:t>
            </a:r>
            <a:r>
              <a:rPr lang="en-US" dirty="0"/>
              <a:t>(</a:t>
            </a:r>
            <a:r>
              <a:rPr lang="en-US" i="1" dirty="0" err="1"/>
              <a:t>a,b</a:t>
            </a:r>
            <a:r>
              <a:rPr lang="en-US" dirty="0"/>
              <a:t>)</a:t>
            </a:r>
            <a:r>
              <a:rPr lang="en-US" i="1" dirty="0"/>
              <a:t>, </a:t>
            </a:r>
            <a:r>
              <a:rPr lang="en-US" dirty="0"/>
              <a:t>(</a:t>
            </a:r>
            <a:r>
              <a:rPr lang="en-US" i="1" dirty="0" err="1"/>
              <a:t>a,c</a:t>
            </a:r>
            <a:r>
              <a:rPr lang="en-US" dirty="0"/>
              <a:t>)} is a relation on </a:t>
            </a:r>
            <a:r>
              <a:rPr lang="en-US" i="1" dirty="0"/>
              <a:t>A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Let  </a:t>
            </a:r>
            <a:r>
              <a:rPr lang="en-US" i="1" dirty="0"/>
              <a:t>A = </a:t>
            </a:r>
            <a:r>
              <a:rPr lang="en-US" dirty="0"/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1, 2, 3, 4</a:t>
            </a:r>
            <a:r>
              <a:rPr lang="en-US" dirty="0"/>
              <a:t>}. The ordered pairs in the relation                 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</a:rPr>
              <a:t>divides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are</a:t>
            </a:r>
          </a:p>
          <a:p>
            <a:pPr lvl="1">
              <a:buNone/>
            </a:pPr>
            <a:r>
              <a:rPr lang="en-US" dirty="0">
                <a:latin typeface="Cambria Math"/>
                <a:ea typeface="Cambria Math"/>
              </a:rPr>
              <a:t>     (1,1), (1, 2), (1,3), (1, 4), (2, 2), (2, 4), (3, 3), and  (4, 4).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85F295-49CD-4227-80FC-1638247A7860}"/>
              </a:ext>
            </a:extLst>
          </p:cNvPr>
          <p:cNvSpPr/>
          <p:nvPr/>
        </p:nvSpPr>
        <p:spPr>
          <a:xfrm>
            <a:off x="-2514600" y="2842260"/>
            <a:ext cx="3429000" cy="297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 divides b” means a and b are integers and there is an integer n, such that </a:t>
            </a:r>
            <a:r>
              <a:rPr lang="en-US" dirty="0" err="1"/>
              <a:t>n×a</a:t>
            </a:r>
            <a:r>
              <a:rPr lang="en-US" dirty="0"/>
              <a:t> = b, or </a:t>
            </a:r>
          </a:p>
          <a:p>
            <a:pPr algn="ctr"/>
            <a:r>
              <a:rPr lang="en-US" dirty="0"/>
              <a:t>b/a </a:t>
            </a:r>
            <a:r>
              <a:rPr lang="en-US" dirty="0">
                <a:latin typeface="Cambria Math"/>
                <a:ea typeface="Cambria Math"/>
              </a:rPr>
              <a:t>∊ Z , b is </a:t>
            </a:r>
            <a:r>
              <a:rPr lang="en-US" dirty="0" err="1">
                <a:latin typeface="Cambria Math"/>
                <a:ea typeface="Cambria Math"/>
              </a:rPr>
              <a:t>divisable</a:t>
            </a:r>
            <a:r>
              <a:rPr lang="en-US" dirty="0">
                <a:latin typeface="Cambria Math"/>
                <a:ea typeface="Cambria Math"/>
              </a:rPr>
              <a:t> by a with no remainder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Binary Relations on a Set (</a:t>
            </a:r>
            <a:r>
              <a:rPr lang="en-US" i="1" dirty="0"/>
              <a:t>cont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</a:t>
            </a:r>
            <a:r>
              <a:rPr lang="en-US" dirty="0"/>
              <a:t>: Consider these relations on the set of integers:</a:t>
            </a:r>
          </a:p>
          <a:p>
            <a:pPr lvl="1">
              <a:buNone/>
            </a:pP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},</a:t>
            </a:r>
            <a:r>
              <a:rPr lang="en-US" i="1" dirty="0"/>
              <a:t>                           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=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},</a:t>
            </a:r>
          </a:p>
          <a:p>
            <a:pPr lvl="1">
              <a:buNone/>
            </a:pP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&gt;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},</a:t>
            </a:r>
            <a:r>
              <a:rPr lang="en-US" i="1" dirty="0"/>
              <a:t>                           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= </a:t>
            </a:r>
            <a:r>
              <a:rPr lang="en-US" i="1" dirty="0">
                <a:latin typeface="Cambria Math"/>
                <a:ea typeface="Cambria Math"/>
              </a:rPr>
              <a:t>b </a:t>
            </a:r>
            <a:r>
              <a:rPr lang="en-US" dirty="0">
                <a:latin typeface="Cambria Math"/>
                <a:ea typeface="Cambria Math"/>
              </a:rPr>
              <a:t>+ 1},</a:t>
            </a:r>
            <a:endParaRPr lang="en-US" dirty="0"/>
          </a:p>
          <a:p>
            <a:pPr lvl="1">
              <a:buNone/>
            </a:pP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= </a:t>
            </a:r>
            <a:r>
              <a:rPr lang="en-US" i="1" dirty="0">
                <a:latin typeface="Cambria Math"/>
                <a:ea typeface="Cambria Math"/>
              </a:rPr>
              <a:t>b  </a:t>
            </a:r>
            <a:r>
              <a:rPr lang="en-US" dirty="0">
                <a:latin typeface="Cambria Math"/>
                <a:ea typeface="Cambria Math"/>
              </a:rPr>
              <a:t>or</a:t>
            </a:r>
            <a:r>
              <a:rPr lang="en-US" i="1" dirty="0">
                <a:latin typeface="Cambria Math"/>
                <a:ea typeface="Cambria Math"/>
              </a:rPr>
              <a:t> a </a:t>
            </a:r>
            <a:r>
              <a:rPr lang="en-US" dirty="0">
                <a:latin typeface="Cambria Math"/>
                <a:ea typeface="Cambria Math"/>
              </a:rPr>
              <a:t>=</a:t>
            </a:r>
            <a:r>
              <a:rPr lang="en-US" i="1" dirty="0">
                <a:latin typeface="Cambria Math"/>
                <a:ea typeface="Cambria Math"/>
              </a:rPr>
              <a:t> −b</a:t>
            </a:r>
            <a:r>
              <a:rPr lang="en-US" dirty="0">
                <a:latin typeface="Cambria Math"/>
                <a:ea typeface="Cambria Math"/>
              </a:rPr>
              <a:t>},        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6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≤ 3}.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Which of these relations contain each of the pairs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                        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           (1,1), (1, 2), (2, 1), (1, −1), and (2, 2)?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 Solution</a:t>
            </a:r>
            <a:r>
              <a:rPr lang="en-US" dirty="0"/>
              <a:t>: Checking the conditions that define each relation, we see that the pair </a:t>
            </a:r>
            <a:r>
              <a:rPr lang="en-US" dirty="0">
                <a:latin typeface="Cambria Math"/>
                <a:ea typeface="Cambria Math"/>
              </a:rPr>
              <a:t>(1,1) is in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,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>
                <a:latin typeface="Cambria Math"/>
                <a:ea typeface="Cambria Math"/>
              </a:rPr>
              <a:t>, and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>
                <a:latin typeface="Cambria Math"/>
                <a:ea typeface="Cambria Math"/>
              </a:rPr>
              <a:t>: (1,2) is in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i="1" dirty="0"/>
              <a:t> </a:t>
            </a:r>
            <a:r>
              <a:rPr lang="en-US" dirty="0">
                <a:latin typeface="Cambria Math"/>
                <a:ea typeface="Cambria Math"/>
              </a:rPr>
              <a:t>and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>
                <a:latin typeface="Cambria Math"/>
                <a:ea typeface="Cambria Math"/>
              </a:rPr>
              <a:t>: (2,1) is in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>
                <a:latin typeface="Cambria Math"/>
                <a:ea typeface="Cambria Math"/>
              </a:rPr>
              <a:t>,</a:t>
            </a:r>
            <a:r>
              <a:rPr lang="en-US" i="1" dirty="0"/>
              <a:t> </a:t>
            </a:r>
            <a:r>
              <a:rPr lang="en-US" dirty="0">
                <a:latin typeface="Cambria Math"/>
                <a:ea typeface="Cambria Math"/>
              </a:rPr>
              <a:t>and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>
                <a:latin typeface="Cambria Math"/>
                <a:ea typeface="Cambria Math"/>
              </a:rPr>
              <a:t>: (1, −1) is in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/>
                <a:ea typeface="Cambria Math"/>
              </a:rPr>
              <a:t>,</a:t>
            </a:r>
            <a:r>
              <a:rPr lang="en-US" i="1" dirty="0"/>
              <a:t> </a:t>
            </a:r>
            <a:r>
              <a:rPr lang="en-US" dirty="0">
                <a:latin typeface="Cambria Math"/>
                <a:ea typeface="Cambria Math"/>
              </a:rPr>
              <a:t>and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>
                <a:latin typeface="Cambria Math"/>
                <a:ea typeface="Cambria Math"/>
              </a:rPr>
              <a:t> : (2,2) is in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/>
                <a:ea typeface="Cambria Math"/>
              </a:rPr>
              <a:t>,</a:t>
            </a:r>
            <a:r>
              <a:rPr lang="en-US" i="1" dirty="0"/>
              <a:t> </a:t>
            </a:r>
            <a:r>
              <a:rPr lang="en-US" dirty="0">
                <a:latin typeface="Cambria Math"/>
                <a:ea typeface="Cambria Math"/>
              </a:rPr>
              <a:t>and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276600"/>
            <a:ext cx="6629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these relations are on an infinite set and each of these relations is an infinite set.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19E1C40-745A-4351-AFA4-48F14D196EE8}"/>
                  </a:ext>
                </a:extLst>
              </p14:cNvPr>
              <p14:cNvContentPartPr/>
              <p14:nvPr/>
            </p14:nvContentPartPr>
            <p14:xfrm>
              <a:off x="2205720" y="2384280"/>
              <a:ext cx="1277280" cy="2197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19E1C40-745A-4351-AFA4-48F14D196E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6360" y="2374920"/>
                <a:ext cx="1296000" cy="221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Binary Relations on a Set (</a:t>
            </a:r>
            <a:r>
              <a:rPr lang="en-US" i="1" dirty="0"/>
              <a:t>cont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b="1" dirty="0"/>
              <a:t>Example</a:t>
            </a:r>
            <a:r>
              <a:rPr lang="en-US" dirty="0"/>
              <a:t>: Consider these relations on the set of integers:</a:t>
            </a:r>
          </a:p>
          <a:p>
            <a:pPr lvl="1">
              <a:buNone/>
            </a:pP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},</a:t>
            </a:r>
            <a:r>
              <a:rPr lang="en-US" i="1" dirty="0"/>
              <a:t>                           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=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},</a:t>
            </a:r>
          </a:p>
          <a:p>
            <a:pPr lvl="1">
              <a:buNone/>
            </a:pP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&gt;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},</a:t>
            </a:r>
            <a:r>
              <a:rPr lang="en-US" i="1" dirty="0"/>
              <a:t>                           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= </a:t>
            </a:r>
            <a:r>
              <a:rPr lang="en-US" i="1" dirty="0">
                <a:latin typeface="Cambria Math"/>
                <a:ea typeface="Cambria Math"/>
              </a:rPr>
              <a:t>b </a:t>
            </a:r>
            <a:r>
              <a:rPr lang="en-US" dirty="0">
                <a:latin typeface="Cambria Math"/>
                <a:ea typeface="Cambria Math"/>
              </a:rPr>
              <a:t>+ 1},</a:t>
            </a:r>
            <a:endParaRPr lang="en-US" dirty="0"/>
          </a:p>
          <a:p>
            <a:pPr lvl="1">
              <a:buNone/>
            </a:pP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= </a:t>
            </a:r>
            <a:r>
              <a:rPr lang="en-US" i="1" dirty="0">
                <a:latin typeface="Cambria Math"/>
                <a:ea typeface="Cambria Math"/>
              </a:rPr>
              <a:t>b  </a:t>
            </a:r>
            <a:r>
              <a:rPr lang="en-US" dirty="0">
                <a:latin typeface="Cambria Math"/>
                <a:ea typeface="Cambria Math"/>
              </a:rPr>
              <a:t>or</a:t>
            </a:r>
            <a:r>
              <a:rPr lang="en-US" i="1" dirty="0">
                <a:latin typeface="Cambria Math"/>
                <a:ea typeface="Cambria Math"/>
              </a:rPr>
              <a:t> a </a:t>
            </a:r>
            <a:r>
              <a:rPr lang="en-US" dirty="0">
                <a:latin typeface="Cambria Math"/>
                <a:ea typeface="Cambria Math"/>
              </a:rPr>
              <a:t>=</a:t>
            </a:r>
            <a:r>
              <a:rPr lang="en-US" i="1" dirty="0">
                <a:latin typeface="Cambria Math"/>
                <a:ea typeface="Cambria Math"/>
              </a:rPr>
              <a:t> −b</a:t>
            </a:r>
            <a:r>
              <a:rPr lang="en-US" dirty="0">
                <a:latin typeface="Cambria Math"/>
                <a:ea typeface="Cambria Math"/>
              </a:rPr>
              <a:t>},        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6 </a:t>
            </a:r>
            <a:r>
              <a:rPr lang="en-US" dirty="0"/>
              <a:t>= {(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|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≤ 3}.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Which of these relations contain each of the pairs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</a:rPr>
              <a:t>            (1,1), (1, 2), (2, 1), (1, −1), and (2, 2)?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R1 = {(1,1), (1,2), (2,2)}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R2 = {(2,1), (1,-1)}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R3 = {(1,1), (1,-1), (2,2)}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R4 = {(1,1), (2,2)}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R5 = {(2,1)}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 Math"/>
                <a:ea typeface="Cambria Math"/>
              </a:rPr>
              <a:t>R6 = {(1,1), (1,2), (2,1), (1,-1)}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850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Reflexive Relations </a:t>
            </a:r>
            <a:r>
              <a:rPr lang="ar-JO" dirty="0"/>
              <a:t>انعكاسي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7908"/>
            <a:ext cx="8458200" cy="58476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   Definition: </a:t>
            </a:r>
            <a:r>
              <a:rPr lang="en-US" i="1" dirty="0"/>
              <a:t>R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i="1" dirty="0"/>
              <a:t>reflexive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a,a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 Math"/>
                <a:ea typeface="Cambria Math"/>
              </a:rPr>
              <a:t>∊</a:t>
            </a:r>
            <a:r>
              <a:rPr lang="en-US" i="1" dirty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en-US" i="1" dirty="0">
                <a:solidFill>
                  <a:srgbClr val="FF0000"/>
                </a:solidFill>
                <a:ea typeface="Cambria Math"/>
              </a:rPr>
              <a:t>R</a:t>
            </a:r>
            <a:r>
              <a:rPr lang="en-US" i="1" dirty="0">
                <a:solidFill>
                  <a:srgbClr val="FF0000"/>
                </a:solidFill>
                <a:latin typeface="+mj-lt"/>
                <a:ea typeface="Cambria Math"/>
              </a:rPr>
              <a:t> </a:t>
            </a:r>
            <a:r>
              <a:rPr lang="en-US" dirty="0">
                <a:ea typeface="Cambria Math"/>
              </a:rPr>
              <a:t>for every element       </a:t>
            </a:r>
            <a:r>
              <a:rPr lang="en-US" i="1" dirty="0">
                <a:latin typeface="+mj-lt"/>
                <a:ea typeface="Cambria Math"/>
              </a:rPr>
              <a:t>a </a:t>
            </a:r>
            <a:r>
              <a:rPr lang="en-US" dirty="0">
                <a:latin typeface="Cambria Math"/>
                <a:ea typeface="Cambria Math"/>
              </a:rPr>
              <a:t>∊ </a:t>
            </a:r>
            <a:r>
              <a:rPr lang="en-US" dirty="0"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. </a:t>
            </a:r>
            <a:r>
              <a:rPr lang="en-US" dirty="0">
                <a:ea typeface="Cambria Math"/>
              </a:rPr>
              <a:t>Written symbolically, R is reflexive if and only if </a:t>
            </a:r>
          </a:p>
          <a:p>
            <a:pPr>
              <a:buNone/>
            </a:pPr>
            <a:r>
              <a:rPr lang="en-US" dirty="0">
                <a:ea typeface="Cambria Math"/>
              </a:rPr>
              <a:t>           </a:t>
            </a:r>
            <a:r>
              <a:rPr lang="en-US" dirty="0">
                <a:latin typeface="Cambria Math"/>
                <a:ea typeface="Cambria Math"/>
              </a:rPr>
              <a:t>∀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[</a:t>
            </a:r>
            <a:r>
              <a:rPr lang="en-US" dirty="0" err="1">
                <a:ea typeface="Cambria Math"/>
              </a:rPr>
              <a:t>x</a:t>
            </a:r>
            <a:r>
              <a:rPr lang="en-US" dirty="0" err="1">
                <a:latin typeface="Cambria Math"/>
                <a:ea typeface="Cambria Math"/>
              </a:rPr>
              <a:t>∊</a:t>
            </a:r>
            <a:r>
              <a:rPr lang="en-US" i="1" dirty="0" err="1">
                <a:ea typeface="Cambria Math"/>
              </a:rPr>
              <a:t>U</a:t>
            </a:r>
            <a:r>
              <a:rPr lang="en-US" dirty="0">
                <a:latin typeface="Cambria Math"/>
                <a:ea typeface="Cambria Math"/>
              </a:rPr>
              <a:t> ⟶ (</a:t>
            </a:r>
            <a:r>
              <a:rPr lang="en-US" i="1" dirty="0" err="1">
                <a:ea typeface="Cambria Math"/>
              </a:rPr>
              <a:t>x</a:t>
            </a:r>
            <a:r>
              <a:rPr lang="en-US" dirty="0" err="1">
                <a:latin typeface="Cambria Math"/>
                <a:ea typeface="Cambria Math"/>
              </a:rPr>
              <a:t>,</a:t>
            </a:r>
            <a:r>
              <a:rPr lang="en-US" i="1" dirty="0" err="1"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) ∊ </a:t>
            </a:r>
            <a:r>
              <a:rPr lang="en-US" i="1" dirty="0">
                <a:ea typeface="Cambria Math"/>
              </a:rPr>
              <a:t>R</a:t>
            </a:r>
            <a:r>
              <a:rPr lang="en-US" dirty="0">
                <a:latin typeface="Cambria Math"/>
                <a:ea typeface="Cambria Math"/>
              </a:rPr>
              <a:t>]</a:t>
            </a:r>
          </a:p>
          <a:p>
            <a:pPr>
              <a:buNone/>
            </a:pP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>
                <a:latin typeface="Cambria Math"/>
                <a:ea typeface="Cambria Math"/>
              </a:rPr>
              <a:t>	</a:t>
            </a:r>
            <a:r>
              <a:rPr lang="en-US" b="1" dirty="0">
                <a:latin typeface="Cambria Math"/>
                <a:ea typeface="Cambria Math"/>
              </a:rPr>
              <a:t>R is Reflexive if each element is related to itself.</a:t>
            </a: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    		                   </a:t>
            </a:r>
          </a:p>
          <a:p>
            <a:pPr fontAlgn="base"/>
            <a:r>
              <a:rPr lang="en-US" dirty="0">
                <a:ea typeface="Cambria Math"/>
              </a:rPr>
              <a:t>Let’s take any set K =(2,8,9}</a:t>
            </a:r>
          </a:p>
          <a:p>
            <a:pPr marL="0" indent="0" fontAlgn="base">
              <a:buNone/>
            </a:pPr>
            <a:r>
              <a:rPr lang="en-US" dirty="0">
                <a:ea typeface="Cambria Math"/>
              </a:rPr>
              <a:t>If Relation M ={(2,2), (8,8),(9,9), ……….} exists, then relation M is called a Reflexive relation.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>
              <a:ea typeface="Cambria Ma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1403" y="1752600"/>
            <a:ext cx="33528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 Math"/>
                <a:ea typeface="Cambria Math"/>
              </a:rPr>
              <a:t>If </a:t>
            </a:r>
            <a:r>
              <a:rPr lang="en-US" sz="1400" i="1" dirty="0">
                <a:ea typeface="Cambria Math"/>
              </a:rPr>
              <a:t>A</a:t>
            </a:r>
            <a:r>
              <a:rPr lang="en-US" sz="1400" dirty="0">
                <a:latin typeface="Cambria Math"/>
                <a:ea typeface="Cambria Math"/>
              </a:rPr>
              <a:t> = ∅ </a:t>
            </a:r>
            <a:r>
              <a:rPr lang="en-US" sz="1400" dirty="0">
                <a:ea typeface="Cambria Math"/>
              </a:rPr>
              <a:t> then the empty relation is reflexive vacuously. That is the empty relation on an empty set is reflexive!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1DBF9-E5B7-48DC-8903-2D26E7AC8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6" b="80540"/>
          <a:stretch/>
        </p:blipFill>
        <p:spPr>
          <a:xfrm>
            <a:off x="0" y="3030662"/>
            <a:ext cx="2875853" cy="796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5BC435-568B-46A2-B60A-B20F04F4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280" y="2959713"/>
            <a:ext cx="3352800" cy="19026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748168-09EB-4E24-850C-053E922BDA4F}"/>
                  </a:ext>
                </a:extLst>
              </p14:cNvPr>
              <p14:cNvContentPartPr/>
              <p14:nvPr/>
            </p14:nvContentPartPr>
            <p14:xfrm>
              <a:off x="1875240" y="3123420"/>
              <a:ext cx="478440" cy="57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748168-09EB-4E24-850C-053E922BDA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3240" y="2979780"/>
                <a:ext cx="622080" cy="86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850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Reflexive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86400"/>
          </a:xfrm>
        </p:spPr>
        <p:txBody>
          <a:bodyPr>
            <a:normAutofit/>
          </a:bodyPr>
          <a:lstStyle/>
          <a:p>
            <a:pPr algn="l" fontAlgn="base"/>
            <a:r>
              <a:rPr lang="en-US" b="0" i="0" dirty="0">
                <a:solidFill>
                  <a:srgbClr val="8E44AD"/>
                </a:solidFill>
                <a:effectLst/>
                <a:latin typeface="Nunito"/>
              </a:rPr>
              <a:t>A relation R in a set X is not reflexive if at least one element exists such that x ∈ X such and (x, x) ∉ R.</a:t>
            </a:r>
            <a:endParaRPr lang="en-US" b="0" i="0" dirty="0">
              <a:solidFill>
                <a:srgbClr val="000000"/>
              </a:solidFill>
              <a:effectLst/>
              <a:latin typeface="Nunito"/>
            </a:endParaRPr>
          </a:p>
          <a:p>
            <a:pPr marL="0" indent="0" algn="l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Nunito"/>
              </a:rPr>
              <a:t>For example, a set X = {p, q, r, s}.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Nunito"/>
              </a:rPr>
              <a:t>The relation R1 = {(p, p), (p, r), (q, q), (r, r), (r, s), (s, s)} in X follows the reflexive property, since every element in X is R1-related to itself.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  <a:latin typeface="Nunito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Nunito"/>
              </a:rPr>
              <a:t>But the relation R2 = {(p, p), (p, r), (q, r), (q, s), (r, s)} does not follow the reflexive property in X since q, r, s ∈ X but (q, q) ∉ R2, (r, r) ∉ R2 and (s, s) ∉ R2</a:t>
            </a:r>
            <a:endParaRPr lang="en-US" dirty="0">
              <a:ea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6602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656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23165" y="2082967"/>
                <a:ext cx="8229600" cy="54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Example: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000" dirty="0"/>
                  <a:t>. An element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𝑖𝑛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/>
                  <a:t> is related to an element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𝑖𝑛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000" dirty="0"/>
                  <a:t> if, and only if,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is less than y.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≡"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𝑟𝑒𝑙𝑎𝑡𝑒𝑑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“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3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</a:rPr>
                      <m:t> ≡"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𝑟𝑒𝑙𝑎𝑡𝑒𝑑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𝑡𝑜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“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≮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≮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𝑠𝑖𝑛𝑐𝑒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≮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65" y="2082967"/>
                <a:ext cx="8229600" cy="5400600"/>
              </a:xfrm>
              <a:blipFill>
                <a:blip r:embed="rId2"/>
                <a:stretch>
                  <a:fillRect l="-741" t="-677" r="-222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3</a:t>
            </a:fld>
            <a:endParaRPr lang="en-US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395536" y="5373216"/>
            <a:ext cx="216024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395536" y="5733256"/>
            <a:ext cx="216024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395536" y="6525344"/>
            <a:ext cx="216024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395536" y="6093296"/>
            <a:ext cx="216024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668B4-BC2E-4ECF-8623-3369FDC31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4" y="497949"/>
            <a:ext cx="8035036" cy="16562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FAE673-11D6-43D0-9A4B-F1E10012B1A6}"/>
                  </a:ext>
                </a:extLst>
              </p14:cNvPr>
              <p14:cNvContentPartPr/>
              <p14:nvPr/>
            </p14:nvContentPartPr>
            <p14:xfrm>
              <a:off x="4635183" y="2993786"/>
              <a:ext cx="349200" cy="45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FAE673-11D6-43D0-9A4B-F1E10012B1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6183" y="2985146"/>
                <a:ext cx="36684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C8EE98-69B8-4407-9DA0-985A87867698}"/>
                  </a:ext>
                </a:extLst>
              </p14:cNvPr>
              <p14:cNvContentPartPr/>
              <p14:nvPr/>
            </p14:nvContentPartPr>
            <p14:xfrm>
              <a:off x="4915983" y="4505066"/>
              <a:ext cx="360" cy="34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C8EE98-69B8-4407-9DA0-985A878676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6983" y="4496426"/>
                <a:ext cx="180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C0F1C1-0F3A-4F32-B0F8-19E6CD7262BE}"/>
                  </a:ext>
                </a:extLst>
              </p14:cNvPr>
              <p14:cNvContentPartPr/>
              <p14:nvPr/>
            </p14:nvContentPartPr>
            <p14:xfrm>
              <a:off x="4754703" y="6093746"/>
              <a:ext cx="202680" cy="46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C0F1C1-0F3A-4F32-B0F8-19E6CD7262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45703" y="6084746"/>
                <a:ext cx="220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B28E526-3383-48D7-9967-978EE1D3857F}"/>
                  </a:ext>
                </a:extLst>
              </p14:cNvPr>
              <p14:cNvContentPartPr/>
              <p14:nvPr/>
            </p14:nvContentPartPr>
            <p14:xfrm>
              <a:off x="5538423" y="5803946"/>
              <a:ext cx="14040" cy="210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B28E526-3383-48D7-9967-978EE1D385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9783" y="5795306"/>
                <a:ext cx="316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0A198FB-3E75-4037-B407-387A020A8F1A}"/>
                  </a:ext>
                </a:extLst>
              </p14:cNvPr>
              <p14:cNvContentPartPr/>
              <p14:nvPr/>
            </p14:nvContentPartPr>
            <p14:xfrm>
              <a:off x="5472903" y="6081146"/>
              <a:ext cx="223920" cy="243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0A198FB-3E75-4037-B407-387A020A8F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64263" y="6072146"/>
                <a:ext cx="241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9E9DED-F1CC-4909-9CE8-1A2607D1A2E4}"/>
                  </a:ext>
                </a:extLst>
              </p14:cNvPr>
              <p14:cNvContentPartPr/>
              <p14:nvPr/>
            </p14:nvContentPartPr>
            <p14:xfrm>
              <a:off x="5539143" y="6439706"/>
              <a:ext cx="184680" cy="307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9E9DED-F1CC-4909-9CE8-1A2607D1A2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30143" y="6431066"/>
                <a:ext cx="202320" cy="32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C3FFCC2-149B-4E27-8444-07CC0C119F04}"/>
              </a:ext>
            </a:extLst>
          </p:cNvPr>
          <p:cNvGrpSpPr/>
          <p:nvPr/>
        </p:nvGrpSpPr>
        <p:grpSpPr>
          <a:xfrm>
            <a:off x="4968903" y="2756186"/>
            <a:ext cx="726840" cy="1168200"/>
            <a:chOff x="4968903" y="2756186"/>
            <a:chExt cx="726840" cy="11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04B9C8F-42A5-48E6-AC0C-81BD1FEAFC29}"/>
                    </a:ext>
                  </a:extLst>
                </p14:cNvPr>
                <p14:cNvContentPartPr/>
                <p14:nvPr/>
              </p14:nvContentPartPr>
              <p14:xfrm>
                <a:off x="5474343" y="3576986"/>
                <a:ext cx="186840" cy="347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04B9C8F-42A5-48E6-AC0C-81BD1FEAFC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65343" y="3567986"/>
                  <a:ext cx="2044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08D90E-0773-4FEE-999E-D9F1E632B013}"/>
                    </a:ext>
                  </a:extLst>
                </p14:cNvPr>
                <p14:cNvContentPartPr/>
                <p14:nvPr/>
              </p14:nvContentPartPr>
              <p14:xfrm>
                <a:off x="5499543" y="2756186"/>
                <a:ext cx="360" cy="29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08D90E-0773-4FEE-999E-D9F1E632B0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90543" y="2747546"/>
                  <a:ext cx="18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1C3607-13A9-41D3-B371-570EF244B2F9}"/>
                    </a:ext>
                  </a:extLst>
                </p14:cNvPr>
                <p14:cNvContentPartPr/>
                <p14:nvPr/>
              </p14:nvContentPartPr>
              <p14:xfrm>
                <a:off x="5472183" y="3177386"/>
                <a:ext cx="223560" cy="243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1C3607-13A9-41D3-B371-570EF244B2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63183" y="3168386"/>
                  <a:ext cx="241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DBF100D-945B-4695-987C-2588885BDEDE}"/>
                    </a:ext>
                  </a:extLst>
                </p14:cNvPr>
                <p14:cNvContentPartPr/>
                <p14:nvPr/>
              </p14:nvContentPartPr>
              <p14:xfrm>
                <a:off x="4995543" y="2980826"/>
                <a:ext cx="42300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DBF100D-945B-4695-987C-2588885BDE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86903" y="2971826"/>
                  <a:ext cx="440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C9A2E9-6F1C-4E1C-863D-886678A3A003}"/>
                    </a:ext>
                  </a:extLst>
                </p14:cNvPr>
                <p14:cNvContentPartPr/>
                <p14:nvPr/>
              </p14:nvContentPartPr>
              <p14:xfrm>
                <a:off x="4982583" y="3113666"/>
                <a:ext cx="436320" cy="306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C9A2E9-6F1C-4E1C-863D-886678A3A0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73583" y="3105026"/>
                  <a:ext cx="453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906E2F-B941-438E-A2D8-DCCA56D6CC13}"/>
                    </a:ext>
                  </a:extLst>
                </p14:cNvPr>
                <p14:cNvContentPartPr/>
                <p14:nvPr/>
              </p14:nvContentPartPr>
              <p14:xfrm>
                <a:off x="4968903" y="3087386"/>
                <a:ext cx="464400" cy="74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906E2F-B941-438E-A2D8-DCCA56D6CC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60263" y="3078386"/>
                  <a:ext cx="482040" cy="75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9B0E82-5FC3-4D7F-9967-8D0D183516EB}"/>
              </a:ext>
            </a:extLst>
          </p:cNvPr>
          <p:cNvGrpSpPr/>
          <p:nvPr/>
        </p:nvGrpSpPr>
        <p:grpSpPr>
          <a:xfrm>
            <a:off x="4968903" y="4439186"/>
            <a:ext cx="769320" cy="902520"/>
            <a:chOff x="4968903" y="4439186"/>
            <a:chExt cx="769320" cy="90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A259FA-4B02-4FAF-8460-5FBDDEF53EEE}"/>
                    </a:ext>
                  </a:extLst>
                </p14:cNvPr>
                <p14:cNvContentPartPr/>
                <p14:nvPr/>
              </p14:nvContentPartPr>
              <p14:xfrm>
                <a:off x="5552103" y="4439186"/>
                <a:ext cx="360" cy="18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A259FA-4B02-4FAF-8460-5FBDDEF53E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43103" y="4430186"/>
                  <a:ext cx="18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95144F-E73D-480C-9E81-3E2D5E9FA73E}"/>
                    </a:ext>
                  </a:extLst>
                </p14:cNvPr>
                <p14:cNvContentPartPr/>
                <p14:nvPr/>
              </p14:nvContentPartPr>
              <p14:xfrm>
                <a:off x="5551743" y="4757426"/>
                <a:ext cx="131400" cy="253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95144F-E73D-480C-9E81-3E2D5E9FA7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43103" y="4748426"/>
                  <a:ext cx="149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E56C3D-D82B-49B2-AFB8-6A7496C302F3}"/>
                    </a:ext>
                  </a:extLst>
                </p14:cNvPr>
                <p14:cNvContentPartPr/>
                <p14:nvPr/>
              </p14:nvContentPartPr>
              <p14:xfrm>
                <a:off x="5623743" y="5101226"/>
                <a:ext cx="114480" cy="240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E56C3D-D82B-49B2-AFB8-6A7496C302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14743" y="5092586"/>
                  <a:ext cx="132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04B4AE-A117-47F4-8AED-7B17AAA88C36}"/>
                    </a:ext>
                  </a:extLst>
                </p14:cNvPr>
                <p14:cNvContentPartPr/>
                <p14:nvPr/>
              </p14:nvContentPartPr>
              <p14:xfrm>
                <a:off x="4995543" y="4584266"/>
                <a:ext cx="462240" cy="54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04B4AE-A117-47F4-8AED-7B17AAA88C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86903" y="4575626"/>
                  <a:ext cx="479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00960C-5216-4DCD-B73A-238F52AA3B7D}"/>
                    </a:ext>
                  </a:extLst>
                </p14:cNvPr>
                <p14:cNvContentPartPr/>
                <p14:nvPr/>
              </p14:nvContentPartPr>
              <p14:xfrm>
                <a:off x="4968903" y="4611266"/>
                <a:ext cx="556560" cy="30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00960C-5216-4DCD-B73A-238F52AA3B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60263" y="4602626"/>
                  <a:ext cx="574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4B3892-8792-4052-B0ED-E1E668174B6C}"/>
                    </a:ext>
                  </a:extLst>
                </p14:cNvPr>
                <p14:cNvContentPartPr/>
                <p14:nvPr/>
              </p14:nvContentPartPr>
              <p14:xfrm>
                <a:off x="4968903" y="4611266"/>
                <a:ext cx="594000" cy="596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4B3892-8792-4052-B0ED-E1E668174B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60263" y="4602626"/>
                  <a:ext cx="611640" cy="61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348CD0-2FB3-481F-A06A-C5D8D2FAB56A}"/>
              </a:ext>
            </a:extLst>
          </p:cNvPr>
          <p:cNvGrpSpPr/>
          <p:nvPr/>
        </p:nvGrpSpPr>
        <p:grpSpPr>
          <a:xfrm>
            <a:off x="4982583" y="5947226"/>
            <a:ext cx="533880" cy="727200"/>
            <a:chOff x="4982583" y="5947226"/>
            <a:chExt cx="53388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E6CEE6-6777-4A1E-A75A-7FE56AD9D768}"/>
                    </a:ext>
                  </a:extLst>
                </p14:cNvPr>
                <p14:cNvContentPartPr/>
                <p14:nvPr/>
              </p14:nvContentPartPr>
              <p14:xfrm>
                <a:off x="4998783" y="5947226"/>
                <a:ext cx="430560" cy="413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E6CEE6-6777-4A1E-A75A-7FE56AD9D7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89783" y="5938586"/>
                  <a:ext cx="4482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5F220D-E85A-4E80-A7CD-F33C405D7073}"/>
                    </a:ext>
                  </a:extLst>
                </p14:cNvPr>
                <p14:cNvContentPartPr/>
                <p14:nvPr/>
              </p14:nvContentPartPr>
              <p14:xfrm>
                <a:off x="4982583" y="6290306"/>
                <a:ext cx="405360" cy="44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5F220D-E85A-4E80-A7CD-F33C405D70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73583" y="6281306"/>
                  <a:ext cx="423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234FE89-31BD-44DC-BDE5-4F57EA6BA06E}"/>
                    </a:ext>
                  </a:extLst>
                </p14:cNvPr>
                <p14:cNvContentPartPr/>
                <p14:nvPr/>
              </p14:nvContentPartPr>
              <p14:xfrm>
                <a:off x="5009223" y="6347546"/>
                <a:ext cx="507240" cy="32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234FE89-31BD-44DC-BDE5-4F57EA6BA0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00223" y="6338546"/>
                  <a:ext cx="524880" cy="34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E7C80DF-BFEE-4C57-93F7-F516928B468F}"/>
                  </a:ext>
                </a:extLst>
              </p14:cNvPr>
              <p14:cNvContentPartPr/>
              <p14:nvPr/>
            </p14:nvContentPartPr>
            <p14:xfrm>
              <a:off x="23943" y="3166226"/>
              <a:ext cx="306000" cy="2098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E7C80DF-BFEE-4C57-93F7-F516928B468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943" y="3157586"/>
                <a:ext cx="323640" cy="21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3598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4159" r="-649" b="-4159"/>
          <a:stretch/>
        </p:blipFill>
        <p:spPr bwMode="auto">
          <a:xfrm>
            <a:off x="0" y="0"/>
            <a:ext cx="9247189" cy="63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C280B0-E96B-4ABA-AAA4-59238D49E117}"/>
                  </a:ext>
                </a:extLst>
              </p14:cNvPr>
              <p14:cNvContentPartPr/>
              <p14:nvPr/>
            </p14:nvContentPartPr>
            <p14:xfrm>
              <a:off x="1552228" y="2295938"/>
              <a:ext cx="685800" cy="4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C280B0-E96B-4ABA-AAA4-59238D49E1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0228" y="2152298"/>
                <a:ext cx="8294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40A604-61C6-49B3-881C-4C6C5F6E1ED9}"/>
                  </a:ext>
                </a:extLst>
              </p14:cNvPr>
              <p14:cNvContentPartPr/>
              <p14:nvPr/>
            </p14:nvContentPartPr>
            <p14:xfrm>
              <a:off x="3550948" y="2328338"/>
              <a:ext cx="7434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40A604-61C6-49B3-881C-4C6C5F6E1E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9308" y="2184338"/>
                <a:ext cx="8870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834D3B-1236-4FE7-A049-A61BD2168AC8}"/>
                  </a:ext>
                </a:extLst>
              </p14:cNvPr>
              <p14:cNvContentPartPr/>
              <p14:nvPr/>
            </p14:nvContentPartPr>
            <p14:xfrm>
              <a:off x="4603588" y="2218178"/>
              <a:ext cx="682920" cy="16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834D3B-1236-4FE7-A049-A61BD2168A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31588" y="2074538"/>
                <a:ext cx="82656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525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Symmetric Relations </a:t>
            </a:r>
            <a:r>
              <a:rPr lang="ar-JO" dirty="0"/>
              <a:t>متماثل وتبادلي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9139" y="1089262"/>
                <a:ext cx="8685720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US" b="1" dirty="0"/>
                  <a:t>   Definition:</a:t>
                </a:r>
                <a:r>
                  <a:rPr lang="en-US" dirty="0"/>
                  <a:t> </a:t>
                </a:r>
                <a:r>
                  <a:rPr lang="en-US" i="1" dirty="0"/>
                  <a:t>R</a:t>
                </a:r>
                <a:r>
                  <a:rPr lang="en-US" dirty="0"/>
                  <a:t> is </a:t>
                </a:r>
                <a:r>
                  <a:rPr lang="en-US" i="1" dirty="0"/>
                  <a:t>symmetric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(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b</a:t>
                </a:r>
                <a:r>
                  <a:rPr lang="en-US" i="1" dirty="0" err="1"/>
                  <a:t>,</a:t>
                </a:r>
                <a:r>
                  <a:rPr lang="en-US" i="1" dirty="0" err="1">
                    <a:solidFill>
                      <a:srgbClr val="00B050"/>
                    </a:solidFill>
                  </a:rPr>
                  <a:t>a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∊</a:t>
                </a:r>
                <a:r>
                  <a:rPr lang="en-US" i="1" dirty="0">
                    <a:latin typeface="Cambria Math"/>
                    <a:ea typeface="Cambria Math"/>
                  </a:rPr>
                  <a:t> </a:t>
                </a:r>
                <a:r>
                  <a:rPr lang="en-US" i="1" dirty="0">
                    <a:ea typeface="Cambria Math"/>
                  </a:rPr>
                  <a:t>R </a:t>
                </a:r>
                <a:r>
                  <a:rPr lang="en-US" dirty="0">
                    <a:ea typeface="Cambria Math"/>
                  </a:rPr>
                  <a:t>whenever (</a:t>
                </a:r>
                <a:r>
                  <a:rPr lang="en-US" i="1" dirty="0" err="1">
                    <a:solidFill>
                      <a:srgbClr val="00B050"/>
                    </a:solidFill>
                    <a:ea typeface="Cambria Math"/>
                  </a:rPr>
                  <a:t>a</a:t>
                </a:r>
                <a:r>
                  <a:rPr lang="en-US" i="1" dirty="0" err="1">
                    <a:ea typeface="Cambria Math"/>
                  </a:rPr>
                  <a:t>,</a:t>
                </a:r>
                <a:r>
                  <a:rPr lang="en-US" i="1" dirty="0" err="1">
                    <a:solidFill>
                      <a:srgbClr val="FF0000"/>
                    </a:solidFill>
                    <a:ea typeface="Cambria Math"/>
                  </a:rPr>
                  <a:t>b</a:t>
                </a:r>
                <a:r>
                  <a:rPr lang="en-US" dirty="0">
                    <a:ea typeface="Cambria Math"/>
                  </a:rPr>
                  <a:t>)</a:t>
                </a:r>
                <a:r>
                  <a:rPr lang="en-US" i="1" dirty="0">
                    <a:ea typeface="Cambria Math"/>
                  </a:rPr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∊</a:t>
                </a:r>
                <a:r>
                  <a:rPr lang="en-US" i="1" dirty="0">
                    <a:latin typeface="Cambria Math"/>
                    <a:ea typeface="Cambria Math"/>
                  </a:rPr>
                  <a:t> </a:t>
                </a:r>
                <a:r>
                  <a:rPr lang="en-US" i="1" dirty="0">
                    <a:ea typeface="Cambria Math"/>
                  </a:rPr>
                  <a:t>R </a:t>
                </a:r>
                <a:r>
                  <a:rPr lang="en-US" dirty="0">
                    <a:ea typeface="Cambria Math"/>
                  </a:rPr>
                  <a:t>for all </a:t>
                </a:r>
                <a:r>
                  <a:rPr lang="en-US" i="1" dirty="0" err="1">
                    <a:ea typeface="Cambria Math"/>
                  </a:rPr>
                  <a:t>a,b</a:t>
                </a:r>
                <a:r>
                  <a:rPr lang="en-US" dirty="0">
                    <a:ea typeface="Cambria Math"/>
                  </a:rPr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∊</a:t>
                </a:r>
                <a:r>
                  <a:rPr lang="en-US" i="1" dirty="0">
                    <a:latin typeface="Cambria Math"/>
                    <a:ea typeface="Cambria Math"/>
                  </a:rPr>
                  <a:t> </a:t>
                </a:r>
                <a:r>
                  <a:rPr lang="en-US" i="1" dirty="0">
                    <a:ea typeface="Cambria Math"/>
                  </a:rPr>
                  <a:t>A.</a:t>
                </a:r>
                <a:r>
                  <a:rPr lang="en-US" dirty="0">
                    <a:ea typeface="Cambria Math"/>
                  </a:rPr>
                  <a:t> Written symbolically, </a:t>
                </a:r>
                <a:r>
                  <a:rPr lang="en-US" i="1" dirty="0">
                    <a:ea typeface="Cambria Math"/>
                  </a:rPr>
                  <a:t>R</a:t>
                </a:r>
                <a:r>
                  <a:rPr lang="en-US" dirty="0">
                    <a:ea typeface="Cambria Math"/>
                  </a:rPr>
                  <a:t> is symmetric if and only if </a:t>
                </a:r>
                <a:endParaRPr lang="en-US" i="1" dirty="0">
                  <a:ea typeface="Cambria Math"/>
                </a:endParaRPr>
              </a:p>
              <a:p>
                <a:pPr lvl="1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       ∀</a:t>
                </a:r>
                <a:r>
                  <a:rPr lang="en-US" i="1" dirty="0" err="1">
                    <a:ea typeface="Cambria Math"/>
                  </a:rPr>
                  <a:t>x</a:t>
                </a:r>
                <a:r>
                  <a:rPr lang="en-US" dirty="0" err="1">
                    <a:latin typeface="Cambria Math"/>
                    <a:ea typeface="Cambria Math"/>
                  </a:rPr>
                  <a:t>∀</a:t>
                </a:r>
                <a:r>
                  <a:rPr lang="en-US" i="1" dirty="0" err="1">
                    <a:ea typeface="Cambria Math"/>
                  </a:rPr>
                  <a:t>y</a:t>
                </a:r>
                <a:r>
                  <a:rPr lang="en-US" dirty="0">
                    <a:latin typeface="Cambria Math"/>
                    <a:ea typeface="Cambria Math"/>
                  </a:rPr>
                  <a:t> [(</a:t>
                </a:r>
                <a:r>
                  <a:rPr lang="en-US" i="1" dirty="0" err="1">
                    <a:solidFill>
                      <a:srgbClr val="FF0000"/>
                    </a:solidFill>
                    <a:ea typeface="Cambria Math"/>
                  </a:rPr>
                  <a:t>x</a:t>
                </a:r>
                <a:r>
                  <a:rPr lang="en-US" dirty="0" err="1">
                    <a:latin typeface="Cambria Math"/>
                    <a:ea typeface="Cambria Math"/>
                  </a:rPr>
                  <a:t>,</a:t>
                </a:r>
                <a:r>
                  <a:rPr lang="en-US" i="1" dirty="0" err="1">
                    <a:solidFill>
                      <a:srgbClr val="00B050"/>
                    </a:solidFill>
                    <a:ea typeface="Cambria Math"/>
                  </a:rPr>
                  <a:t>y</a:t>
                </a:r>
                <a:r>
                  <a:rPr lang="en-US" dirty="0">
                    <a:latin typeface="Cambria Math"/>
                    <a:ea typeface="Cambria Math"/>
                  </a:rPr>
                  <a:t>) ∊</a:t>
                </a:r>
                <a:r>
                  <a:rPr lang="en-US" i="1" dirty="0">
                    <a:ea typeface="Cambria Math"/>
                  </a:rPr>
                  <a:t>R</a:t>
                </a:r>
                <a:r>
                  <a:rPr lang="en-US" dirty="0">
                    <a:latin typeface="Cambria Math"/>
                    <a:ea typeface="Cambria Math"/>
                  </a:rPr>
                  <a:t> ⟶ (</a:t>
                </a:r>
                <a:r>
                  <a:rPr lang="en-US" i="1" dirty="0" err="1">
                    <a:solidFill>
                      <a:srgbClr val="00B050"/>
                    </a:solidFill>
                    <a:ea typeface="Cambria Math"/>
                  </a:rPr>
                  <a:t>y</a:t>
                </a:r>
                <a:r>
                  <a:rPr lang="en-US" dirty="0" err="1">
                    <a:ea typeface="Cambria Math"/>
                  </a:rPr>
                  <a:t>,</a:t>
                </a:r>
                <a:r>
                  <a:rPr lang="en-US" i="1" dirty="0" err="1">
                    <a:solidFill>
                      <a:srgbClr val="FF0000"/>
                    </a:solidFill>
                    <a:ea typeface="Cambria Math"/>
                  </a:rPr>
                  <a:t>x</a:t>
                </a:r>
                <a:r>
                  <a:rPr lang="en-US" dirty="0">
                    <a:latin typeface="Cambria Math"/>
                    <a:ea typeface="Cambria Math"/>
                  </a:rPr>
                  <a:t>) ∊ </a:t>
                </a:r>
                <a:r>
                  <a:rPr lang="en-US" i="1" dirty="0">
                    <a:ea typeface="Cambria Math"/>
                  </a:rPr>
                  <a:t>R</a:t>
                </a:r>
                <a:r>
                  <a:rPr lang="en-US" dirty="0">
                    <a:latin typeface="Cambria Math"/>
                    <a:ea typeface="Cambria Math"/>
                  </a:rPr>
                  <a:t>]</a:t>
                </a:r>
              </a:p>
              <a:p>
                <a:pPr lvl="1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 lvl="1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 lvl="1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 lvl="1">
                  <a:buNone/>
                </a:pPr>
                <a:endParaRPr lang="en-US" b="1" dirty="0">
                  <a:latin typeface="Cambria Math"/>
                  <a:ea typeface="Cambria Math"/>
                </a:endParaRPr>
              </a:p>
              <a:p>
                <a:pPr lvl="1" algn="just">
                  <a:buNone/>
                </a:pPr>
                <a:r>
                  <a:rPr lang="en-US" sz="2600" b="1" dirty="0">
                    <a:latin typeface="Cambria Math"/>
                    <a:ea typeface="Cambria Math"/>
                  </a:rPr>
                  <a:t>R is symmetric </a:t>
                </a:r>
                <a:r>
                  <a:rPr lang="en-US" sz="2600" dirty="0">
                    <a:latin typeface="Cambria Math"/>
                    <a:ea typeface="Cambria Math"/>
                  </a:rPr>
                  <a:t>If any one element is related to any other element, then the second is related to the first. </a:t>
                </a:r>
              </a:p>
              <a:p>
                <a:pPr lvl="1" algn="just">
                  <a:buNone/>
                </a:pPr>
                <a:r>
                  <a:rPr lang="en-US" sz="2600" b="1" dirty="0">
                    <a:latin typeface="Cambria Math"/>
                    <a:ea typeface="Cambria Math"/>
                  </a:rPr>
                  <a:t>R is not symmetric </a:t>
                </a:r>
                <a:r>
                  <a:rPr lang="en-US" sz="2600" dirty="0">
                    <a:latin typeface="Cambria Math"/>
                    <a:ea typeface="Cambria Math"/>
                  </a:rPr>
                  <a:t>If there are elements </a:t>
                </a:r>
                <a:r>
                  <a:rPr lang="en-US" sz="2600" i="1" dirty="0">
                    <a:latin typeface="Cambria Math"/>
                    <a:ea typeface="Cambria Math"/>
                  </a:rPr>
                  <a:t>x </a:t>
                </a:r>
                <a:r>
                  <a:rPr lang="en-US" sz="2600" dirty="0">
                    <a:latin typeface="Cambria Math"/>
                    <a:ea typeface="Cambria Math"/>
                  </a:rPr>
                  <a:t>and </a:t>
                </a:r>
                <a:r>
                  <a:rPr lang="en-US" sz="2600" i="1" dirty="0">
                    <a:latin typeface="Cambria Math"/>
                    <a:ea typeface="Cambria Math"/>
                  </a:rPr>
                  <a:t>y </a:t>
                </a:r>
                <a:r>
                  <a:rPr lang="en-US" sz="2600" dirty="0">
                    <a:latin typeface="Cambria Math"/>
                    <a:ea typeface="Cambria Math"/>
                  </a:rPr>
                  <a:t>in A such that </a:t>
                </a:r>
                <a:r>
                  <a:rPr lang="en-US" sz="2600" dirty="0" err="1">
                    <a:latin typeface="Cambria Math"/>
                    <a:ea typeface="Cambria Math"/>
                  </a:rPr>
                  <a:t>xRy</a:t>
                </a:r>
                <a:r>
                  <a:rPr lang="en-US" sz="2600" dirty="0">
                    <a:latin typeface="Cambria Math"/>
                    <a:ea typeface="Cambria Math"/>
                  </a:rPr>
                  <a:t> but </a:t>
                </a:r>
                <a:r>
                  <a:rPr lang="en-US" sz="2600" dirty="0" err="1">
                    <a:latin typeface="Cambria Math"/>
                    <a:ea typeface="Cambria Math"/>
                  </a:rPr>
                  <a:t>yRx</a:t>
                </a:r>
                <a:r>
                  <a:rPr lang="en-US" sz="2600" dirty="0">
                    <a:latin typeface="Cambria Math"/>
                    <a:ea typeface="Cambria Math"/>
                  </a:rPr>
                  <a:t> [that is, such that (</a:t>
                </a:r>
                <a:r>
                  <a:rPr lang="en-US" sz="2600" dirty="0" err="1">
                    <a:latin typeface="Cambria Math"/>
                    <a:ea typeface="Cambria Math"/>
                  </a:rPr>
                  <a:t>x,y</a:t>
                </a:r>
                <a:r>
                  <a:rPr lang="en-US" sz="2600" dirty="0">
                    <a:latin typeface="Cambria Math"/>
                    <a:ea typeface="Cambria Math"/>
                  </a:rPr>
                  <a:t>) </a:t>
                </a:r>
                <a:r>
                  <a:rPr lang="en-US" sz="2800" dirty="0">
                    <a:latin typeface="Cambria Math"/>
                    <a:ea typeface="Cambria Math"/>
                  </a:rPr>
                  <a:t>∊ R but (y, x)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sz="2600" dirty="0">
                    <a:latin typeface="Cambria Math"/>
                    <a:ea typeface="Cambria Math"/>
                  </a:rPr>
                  <a:t> R]. </a:t>
                </a:r>
              </a:p>
              <a:p>
                <a:pPr lvl="1" algn="just">
                  <a:buNone/>
                </a:pPr>
                <a:endParaRPr lang="en-US" sz="2600" dirty="0">
                  <a:latin typeface="Cambria Math"/>
                  <a:ea typeface="Cambria Math"/>
                </a:endParaRPr>
              </a:p>
              <a:p>
                <a:pPr lvl="1" algn="just">
                  <a:buNone/>
                </a:pPr>
                <a:r>
                  <a:rPr lang="en-US" dirty="0"/>
                  <a:t>“Is equal to” is a symmetric relation, such as 3 = 2+1 and 1+2=3.</a:t>
                </a:r>
                <a:endParaRPr lang="en-US" sz="2600" dirty="0">
                  <a:latin typeface="Cambria Math"/>
                  <a:ea typeface="Cambria Math"/>
                </a:endParaRPr>
              </a:p>
              <a:p>
                <a:pPr lvl="1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>
                  <a:buNone/>
                </a:pPr>
                <a:r>
                  <a:rPr lang="en-US" b="1" dirty="0">
                    <a:ea typeface="Cambria Math"/>
                  </a:rPr>
                  <a:t>   </a:t>
                </a:r>
                <a:endParaRPr lang="en-US" dirty="0">
                  <a:latin typeface="Cambria Math"/>
                  <a:ea typeface="Cambria Math"/>
                </a:endParaRPr>
              </a:p>
              <a:p>
                <a:pPr lvl="1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 lvl="1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 lvl="1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 lvl="1">
                  <a:buNone/>
                </a:pPr>
                <a:endParaRPr lang="en-US" dirty="0">
                  <a:latin typeface="Cambria Math"/>
                  <a:ea typeface="Cambria Math"/>
                </a:endParaRPr>
              </a:p>
              <a:p>
                <a:pPr>
                  <a:buNone/>
                </a:pPr>
                <a:endParaRPr lang="en-US" dirty="0">
                  <a:ea typeface="Cambria Math"/>
                </a:endParaRPr>
              </a:p>
              <a:p>
                <a:pPr lvl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139" y="1089262"/>
                <a:ext cx="8685720" cy="5257800"/>
              </a:xfrm>
              <a:blipFill>
                <a:blip r:embed="rId2"/>
                <a:stretch>
                  <a:fillRect t="-2436" r="-1124"/>
                </a:stretch>
              </a:blipFill>
            </p:spPr>
            <p:txBody>
              <a:bodyPr/>
              <a:lstStyle/>
              <a:p>
                <a:r>
                  <a:rPr lang="ar-J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87217"/>
            <a:ext cx="2971800" cy="48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758EA-C6A0-470F-9B21-63DE0EF171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806" b="44086"/>
          <a:stretch/>
        </p:blipFill>
        <p:spPr>
          <a:xfrm>
            <a:off x="892629" y="2210937"/>
            <a:ext cx="3526971" cy="12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5ADA62-7B31-44F7-8ED9-C875AE08CB48}"/>
                  </a:ext>
                </a:extLst>
              </p14:cNvPr>
              <p14:cNvContentPartPr/>
              <p14:nvPr/>
            </p14:nvContentPartPr>
            <p14:xfrm>
              <a:off x="-273444" y="182852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5ADA62-7B31-44F7-8ED9-C875AE08CB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36084" y="1450521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644E82-4142-4ADB-8A83-AB7E34E19065}"/>
                  </a:ext>
                </a:extLst>
              </p14:cNvPr>
              <p14:cNvContentPartPr/>
              <p14:nvPr/>
            </p14:nvContentPartPr>
            <p14:xfrm>
              <a:off x="-1706244" y="45008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644E82-4142-4ADB-8A83-AB7E34E190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769244" y="72441"/>
                <a:ext cx="126000" cy="75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68890-9526-4D0A-98B5-FB32D719068E}"/>
              </a:ext>
            </a:extLst>
          </p:cNvPr>
          <p:cNvCxnSpPr>
            <a:cxnSpLocks/>
          </p:cNvCxnSpPr>
          <p:nvPr/>
        </p:nvCxnSpPr>
        <p:spPr>
          <a:xfrm flipH="1">
            <a:off x="2133600" y="4437512"/>
            <a:ext cx="228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Symmetric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9" y="1089262"/>
            <a:ext cx="868572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</a:t>
            </a: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="1" dirty="0">
                <a:ea typeface="Cambria Math"/>
              </a:rPr>
              <a:t>   </a:t>
            </a: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>
              <a:ea typeface="Cambria Math"/>
            </a:endParaRPr>
          </a:p>
          <a:p>
            <a:pPr lvl="1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5ADA62-7B31-44F7-8ED9-C875AE08CB48}"/>
                  </a:ext>
                </a:extLst>
              </p14:cNvPr>
              <p14:cNvContentPartPr/>
              <p14:nvPr/>
            </p14:nvContentPartPr>
            <p14:xfrm>
              <a:off x="-273444" y="182852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5ADA62-7B31-44F7-8ED9-C875AE08CB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36444" y="1450521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644E82-4142-4ADB-8A83-AB7E34E19065}"/>
                  </a:ext>
                </a:extLst>
              </p14:cNvPr>
              <p14:cNvContentPartPr/>
              <p14:nvPr/>
            </p14:nvContentPartPr>
            <p14:xfrm>
              <a:off x="-1706244" y="45008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644E82-4142-4ADB-8A83-AB7E34E190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9244" y="72081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C8A851-531C-45E5-B576-977AB38F90D9}"/>
                  </a:ext>
                </a:extLst>
              </p:cNvPr>
              <p:cNvSpPr txBox="1"/>
              <p:nvPr/>
            </p:nvSpPr>
            <p:spPr>
              <a:xfrm>
                <a:off x="152400" y="609600"/>
                <a:ext cx="9005486" cy="600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Nunito"/>
                  </a:rPr>
                  <a:t>Example: Suppose R is a relation in a set A, where </a:t>
                </a:r>
              </a:p>
              <a:p>
                <a:r>
                  <a:rPr lang="en-US" sz="3200" b="0" i="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Nunito"/>
                  </a:rPr>
                  <a:t>A = {1,2,3}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Nunito"/>
                  </a:rPr>
                  <a:t>, {(1,1), (1,2), (1,3), (2,3), (3,1)}  </a:t>
                </a:r>
                <a:r>
                  <a:rPr lang="en-US" sz="3200" dirty="0">
                    <a:solidFill>
                      <a:srgbClr val="000000"/>
                    </a:solidFill>
                    <a:latin typeface="Nunito"/>
                  </a:rPr>
                  <a:t>check 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Nunito"/>
                  </a:rPr>
                  <a:t>if this relation is symmetric or not.</a:t>
                </a:r>
              </a:p>
              <a:p>
                <a:endParaRPr lang="en-US" sz="3200" dirty="0">
                  <a:solidFill>
                    <a:srgbClr val="000000"/>
                  </a:solidFill>
                  <a:latin typeface="Nunito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Nunito"/>
                  </a:rPr>
                  <a:t>(1,2) ∈ R but no pair is there which contains (2,1), also (2,3) ∈ R but (3,2)</a:t>
                </a:r>
                <a:r>
                  <a:rPr lang="en-US" sz="3200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sz="3200" dirty="0">
                    <a:latin typeface="Cambria Math"/>
                    <a:ea typeface="Cambria Math"/>
                  </a:rPr>
                  <a:t> R</a:t>
                </a:r>
                <a:endParaRPr lang="en-US" sz="3200" b="0" i="0" dirty="0">
                  <a:solidFill>
                    <a:srgbClr val="000000"/>
                  </a:solidFill>
                  <a:effectLst/>
                  <a:latin typeface="Nunito"/>
                </a:endParaRPr>
              </a:p>
              <a:p>
                <a:pPr marL="457200" indent="-457200" algn="l" fontAlgn="base">
                  <a:buFont typeface="Wingdings" panose="05000000000000000000" pitchFamily="2" charset="2"/>
                  <a:buChar char="Ø"/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Nunito"/>
                  </a:rPr>
                  <a:t>So, for R = {(1,1), (1,2), (1,3), (2,3), (3,1)} in symmetry relation we must have (2,1), (3,2). </a:t>
                </a:r>
              </a:p>
              <a:p>
                <a:pPr marL="457200" indent="-457200" algn="l" fontAlgn="base">
                  <a:buFont typeface="Wingdings" panose="05000000000000000000" pitchFamily="2" charset="2"/>
                  <a:buChar char="Ø"/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Nunito"/>
                  </a:rPr>
                  <a:t>Then only we can say that the above relation is in symmetric relation.</a:t>
                </a:r>
              </a:p>
              <a:p>
                <a:pPr algn="l" fontAlgn="base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Nunito"/>
                  </a:rPr>
                  <a:t>i.e. R = {(1,1), (1,2), (1,3), (2,3), (3,1), (2,1), (3,2)}</a:t>
                </a:r>
              </a:p>
              <a:p>
                <a:endParaRPr lang="ar-JO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C8A851-531C-45E5-B576-977AB38F9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9600"/>
                <a:ext cx="9005486" cy="6001643"/>
              </a:xfrm>
              <a:prstGeom prst="rect">
                <a:avLst/>
              </a:prstGeom>
              <a:blipFill>
                <a:blip r:embed="rId6"/>
                <a:stretch>
                  <a:fillRect l="-1693" t="-1320" r="-948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2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39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Symmetric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9" y="1089262"/>
            <a:ext cx="868572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</a:t>
            </a: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="1" dirty="0">
                <a:ea typeface="Cambria Math"/>
              </a:rPr>
              <a:t>   </a:t>
            </a: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>
              <a:ea typeface="Cambria Math"/>
            </a:endParaRPr>
          </a:p>
          <a:p>
            <a:pPr lvl="1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5ADA62-7B31-44F7-8ED9-C875AE08CB48}"/>
                  </a:ext>
                </a:extLst>
              </p14:cNvPr>
              <p14:cNvContentPartPr/>
              <p14:nvPr/>
            </p14:nvContentPartPr>
            <p14:xfrm>
              <a:off x="-273444" y="182852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5ADA62-7B31-44F7-8ED9-C875AE08CB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36444" y="1450521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644E82-4142-4ADB-8A83-AB7E34E19065}"/>
                  </a:ext>
                </a:extLst>
              </p14:cNvPr>
              <p14:cNvContentPartPr/>
              <p14:nvPr/>
            </p14:nvContentPartPr>
            <p14:xfrm>
              <a:off x="-1706244" y="45008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644E82-4142-4ADB-8A83-AB7E34E190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9244" y="72081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C8A851-531C-45E5-B576-977AB38F90D9}"/>
              </a:ext>
            </a:extLst>
          </p:cNvPr>
          <p:cNvSpPr txBox="1"/>
          <p:nvPr/>
        </p:nvSpPr>
        <p:spPr>
          <a:xfrm>
            <a:off x="221178" y="762000"/>
            <a:ext cx="9005486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Example: Suppose A = {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Nunito"/>
              </a:rPr>
              <a:t>a,b,c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} so A×A that is matrix representation of the subset product would be</a:t>
            </a:r>
          </a:p>
          <a:p>
            <a:endParaRPr lang="en-US" sz="3200" dirty="0">
              <a:solidFill>
                <a:srgbClr val="000000"/>
              </a:solidFill>
              <a:latin typeface="Nunito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0" i="0" dirty="0">
              <a:solidFill>
                <a:srgbClr val="000000"/>
              </a:solidFill>
              <a:effectLst/>
              <a:latin typeface="Nunito"/>
            </a:endParaRPr>
          </a:p>
          <a:p>
            <a:pPr algn="l" fontAlgn="base"/>
            <a:endParaRPr lang="en-US" sz="1000" b="0" i="0" dirty="0">
              <a:solidFill>
                <a:srgbClr val="000000"/>
              </a:solidFill>
              <a:effectLst/>
              <a:latin typeface="Nunito"/>
            </a:endParaRPr>
          </a:p>
          <a:p>
            <a:pPr algn="l" fontAlgn="base"/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Which of the below are Symmetric Relations?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{(a, b), (b, a)}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{(b, c), (c, b), (b, b), (c, c)}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{(a, a), (b, b), (c, c)}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ø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A × A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Nunito"/>
              </a:rPr>
              <a:t>{(a, b), (b, c), (a, c)}</a:t>
            </a:r>
          </a:p>
          <a:p>
            <a:br>
              <a:rPr lang="en-US" sz="3200" dirty="0"/>
            </a:br>
            <a:endParaRPr lang="ar-JO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8DDFB-A57F-4D42-B35C-077D48299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274" y="1702762"/>
            <a:ext cx="2743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39" y="-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Symmetric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39" y="1089262"/>
            <a:ext cx="868572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</a:t>
            </a: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="1" dirty="0">
                <a:ea typeface="Cambria Math"/>
              </a:rPr>
              <a:t>   </a:t>
            </a: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endParaRPr lang="en-US" dirty="0">
              <a:ea typeface="Cambria Math"/>
            </a:endParaRPr>
          </a:p>
          <a:p>
            <a:pPr lvl="1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5ADA62-7B31-44F7-8ED9-C875AE08CB48}"/>
                  </a:ext>
                </a:extLst>
              </p14:cNvPr>
              <p14:cNvContentPartPr/>
              <p14:nvPr/>
            </p14:nvContentPartPr>
            <p14:xfrm>
              <a:off x="-273444" y="182852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5ADA62-7B31-44F7-8ED9-C875AE08CB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36444" y="1450521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A644E82-4142-4ADB-8A83-AB7E34E19065}"/>
                  </a:ext>
                </a:extLst>
              </p14:cNvPr>
              <p14:cNvContentPartPr/>
              <p14:nvPr/>
            </p14:nvContentPartPr>
            <p14:xfrm>
              <a:off x="-1706244" y="45008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A644E82-4142-4ADB-8A83-AB7E34E190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9244" y="72081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4C8A851-531C-45E5-B576-977AB38F90D9}"/>
              </a:ext>
            </a:extLst>
          </p:cNvPr>
          <p:cNvSpPr txBox="1"/>
          <p:nvPr/>
        </p:nvSpPr>
        <p:spPr>
          <a:xfrm>
            <a:off x="221178" y="762000"/>
            <a:ext cx="9005486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>
                <a:solidFill>
                  <a:srgbClr val="F39C12"/>
                </a:solidFill>
                <a:effectLst/>
                <a:latin typeface="Nunito"/>
              </a:rPr>
              <a:t>Solution:</a:t>
            </a:r>
            <a:endParaRPr lang="en-US" sz="2800" b="0" i="0" dirty="0">
              <a:solidFill>
                <a:srgbClr val="000000"/>
              </a:solidFill>
              <a:effectLst/>
              <a:latin typeface="Nunito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Symmetric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relation as when we flip a, b we get b, a .</a:t>
            </a:r>
          </a:p>
          <a:p>
            <a:pPr algn="l" fontAlgn="base">
              <a:buFont typeface="+mj-lt"/>
              <a:buAutoNum type="arabicPeriod"/>
            </a:pPr>
            <a:endParaRPr lang="en-US" sz="1400" b="1" i="0" dirty="0">
              <a:solidFill>
                <a:srgbClr val="000000"/>
              </a:solidFill>
              <a:effectLst/>
              <a:latin typeface="Nunito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Symmetric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relation.</a:t>
            </a:r>
          </a:p>
          <a:p>
            <a:pPr algn="l" fontAlgn="base"/>
            <a:endParaRPr lang="en-US" sz="1400" b="1" i="0" dirty="0">
              <a:solidFill>
                <a:srgbClr val="000000"/>
              </a:solidFill>
              <a:effectLst/>
              <a:latin typeface="Nunito"/>
            </a:endParaRPr>
          </a:p>
          <a:p>
            <a:pPr algn="l" fontAlgn="base"/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(a, a), (b, b), and (c, c) are diagonal and reflexive pairs these are </a:t>
            </a:r>
            <a:r>
              <a:rPr lang="en-US" sz="2800" i="0" dirty="0">
                <a:solidFill>
                  <a:srgbClr val="000000"/>
                </a:solidFill>
                <a:effectLst/>
                <a:latin typeface="Nunito"/>
              </a:rPr>
              <a:t>symmetric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 to itself. Hence it is also a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symmetric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relationship.</a:t>
            </a:r>
          </a:p>
          <a:p>
            <a:pPr algn="l" fontAlgn="base"/>
            <a:endParaRPr lang="en-US" sz="1400" b="1" i="0" dirty="0">
              <a:solidFill>
                <a:srgbClr val="000000"/>
              </a:solidFill>
              <a:effectLst/>
              <a:latin typeface="Nunito"/>
            </a:endParaRPr>
          </a:p>
          <a:p>
            <a:pPr algn="l" fontAlgn="base"/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This is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not symmetry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as (a, b) does not belong to ø.</a:t>
            </a:r>
          </a:p>
          <a:p>
            <a:pPr algn="l" fontAlgn="base"/>
            <a:endParaRPr lang="en-US" sz="1400" b="1" i="0" dirty="0">
              <a:solidFill>
                <a:srgbClr val="000000"/>
              </a:solidFill>
              <a:effectLst/>
              <a:latin typeface="Nunito"/>
            </a:endParaRPr>
          </a:p>
          <a:p>
            <a:pPr algn="l" fontAlgn="base"/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5.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AXA is a cartesian product. As the cartesian product shown in the above Matrix has all the symmetric. Hence this is a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symmetric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relationship.</a:t>
            </a:r>
          </a:p>
          <a:p>
            <a:pPr algn="l" fontAlgn="base"/>
            <a:endParaRPr lang="en-US" sz="1400" b="1" dirty="0">
              <a:solidFill>
                <a:srgbClr val="000000"/>
              </a:solidFill>
              <a:latin typeface="Nunito"/>
            </a:endParaRPr>
          </a:p>
          <a:p>
            <a:pPr algn="l" fontAlgn="base"/>
            <a:r>
              <a:rPr lang="en-US" sz="2800" b="1" dirty="0">
                <a:solidFill>
                  <a:srgbClr val="000000"/>
                </a:solidFill>
                <a:latin typeface="Nunito"/>
              </a:rPr>
              <a:t>6.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It is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Nunito"/>
              </a:rPr>
              <a:t>not a symmetric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"/>
              </a:rPr>
              <a:t>relationship.</a:t>
            </a:r>
          </a:p>
          <a:p>
            <a:br>
              <a:rPr lang="en-US" sz="2800" dirty="0"/>
            </a:b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9180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71"/>
            <a:ext cx="9185707" cy="61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865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Antisymmetric</a:t>
            </a:r>
            <a:r>
              <a:rPr lang="en-US" dirty="0"/>
              <a:t> Relations</a:t>
            </a:r>
            <a:r>
              <a:rPr lang="ar-JO" dirty="0"/>
              <a:t>غير متماثل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A relation R is not antisymmetric if there exist </a:t>
            </a:r>
            <a:r>
              <a:rPr lang="en-US" dirty="0" err="1"/>
              <a:t>x,y</a:t>
            </a:r>
            <a:r>
              <a:rPr lang="en-US" dirty="0"/>
              <a:t> ∈ A such that (</a:t>
            </a:r>
            <a:r>
              <a:rPr lang="en-US" dirty="0" err="1"/>
              <a:t>x,y</a:t>
            </a:r>
            <a:r>
              <a:rPr lang="en-US" dirty="0"/>
              <a:t>) ∈ R and (</a:t>
            </a:r>
            <a:r>
              <a:rPr lang="en-US" dirty="0" err="1"/>
              <a:t>y,x</a:t>
            </a:r>
            <a:r>
              <a:rPr lang="en-US" dirty="0"/>
              <a:t>) ∈ R but x ≠ y.</a:t>
            </a:r>
          </a:p>
          <a:p>
            <a:pPr>
              <a:buNone/>
            </a:pPr>
            <a:endParaRPr lang="en-US" dirty="0">
              <a:ea typeface="Cambria Math"/>
            </a:endParaRPr>
          </a:p>
          <a:p>
            <a:pPr lvl="1">
              <a:buNone/>
            </a:pPr>
            <a:r>
              <a:rPr lang="en-US" sz="3100" dirty="0"/>
              <a:t>Given a relation R on a set A we say that R is antisymmetric if and only if for all (</a:t>
            </a:r>
            <a:r>
              <a:rPr lang="en-US" sz="3100" dirty="0" err="1"/>
              <a:t>a,b</a:t>
            </a:r>
            <a:r>
              <a:rPr lang="en-US" sz="3100" dirty="0"/>
              <a:t>)∈R where </a:t>
            </a:r>
            <a:r>
              <a:rPr lang="en-US" sz="3100" dirty="0" err="1"/>
              <a:t>a≠b</a:t>
            </a:r>
            <a:r>
              <a:rPr lang="en-US" sz="3100" dirty="0"/>
              <a:t> we must have (</a:t>
            </a:r>
            <a:r>
              <a:rPr lang="en-US" sz="3100" dirty="0" err="1"/>
              <a:t>b,a</a:t>
            </a:r>
            <a:r>
              <a:rPr lang="en-US" sz="3100" dirty="0"/>
              <a:t>)∉R.</a:t>
            </a:r>
          </a:p>
          <a:p>
            <a:pPr lvl="1">
              <a:buNone/>
            </a:pPr>
            <a:endParaRPr lang="en-US" sz="3100" dirty="0"/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sz="3100" dirty="0"/>
              <a:t>In other words, </a:t>
            </a:r>
            <a:r>
              <a:rPr lang="en-US" sz="3200" dirty="0"/>
              <a:t>i</a:t>
            </a:r>
            <a:r>
              <a:rPr lang="en-US" altLang="ar-JO" sz="3200" dirty="0"/>
              <a:t>f for every edge, there is </a:t>
            </a:r>
            <a:r>
              <a:rPr lang="en-US" altLang="ar-JO" sz="3200" i="1" dirty="0"/>
              <a:t>not </a:t>
            </a:r>
            <a:r>
              <a:rPr lang="en-US" altLang="ar-JO" sz="3200" dirty="0"/>
              <a:t>an edge in the other direction, then the relation is antisymmetric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endParaRPr lang="en-US" altLang="ar-JO" sz="3200" dirty="0"/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ar-JO" sz="3200" dirty="0"/>
              <a:t>Loops are allowed in the digraph</a:t>
            </a:r>
          </a:p>
          <a:p>
            <a:pPr lvl="1">
              <a:buNone/>
            </a:pPr>
            <a:endParaRPr lang="en-US" sz="3100" dirty="0"/>
          </a:p>
          <a:p>
            <a:pPr lvl="1">
              <a:buNone/>
            </a:pPr>
            <a:r>
              <a:rPr lang="en-US" dirty="0">
                <a:ea typeface="Cambria Math"/>
              </a:rPr>
              <a:t>  </a:t>
            </a: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276600" cy="44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33587-A4F5-4FA5-B7BB-F355569DF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4800600"/>
            <a:ext cx="22574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Antisymmetric</a:t>
            </a:r>
            <a:r>
              <a:rPr lang="en-US" dirty="0"/>
              <a:t> Relations</a:t>
            </a:r>
            <a:r>
              <a:rPr lang="ar-JO" dirty="0"/>
              <a:t>غير متماثل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181600"/>
          </a:xfrm>
        </p:spPr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/>
              </a:rPr>
              <a:t>Example: If A = {1,2,3,4} and R is the relation on set A, then find the antisymmetric relation on set A.</a:t>
            </a:r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Solution: The antisymmetric relation on set A = {1,2,3,4} will be;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R = {(1,1), (2,2),(3,3),(4,4)}</a:t>
            </a:r>
          </a:p>
          <a:p>
            <a:pPr lvl="1">
              <a:buNone/>
            </a:pPr>
            <a:r>
              <a:rPr lang="en-US" dirty="0">
                <a:ea typeface="Cambria Math"/>
              </a:rPr>
              <a:t>  </a:t>
            </a: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9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Antisymmetric Relations</a:t>
            </a:r>
            <a:r>
              <a:rPr lang="ar-JO" dirty="0"/>
              <a:t>غير متماثل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181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/>
              </a:rPr>
              <a:t>Example: Which of these are antisymmetric?</a:t>
            </a:r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/>
              </a:rPr>
              <a:t>(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Roboto"/>
              </a:rPr>
              <a:t>i</a:t>
            </a:r>
            <a:r>
              <a:rPr lang="en-US" b="1" i="0" dirty="0">
                <a:solidFill>
                  <a:srgbClr val="333333"/>
                </a:solidFill>
                <a:effectLst/>
                <a:latin typeface="Roboto"/>
              </a:rPr>
              <a:t>) R = {(1,1),(1,2),(2,1),(2,2),(3,4),(4,1),(4,4)}</a:t>
            </a:r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/>
              </a:rPr>
              <a:t>(ii) R = {(1,1),(1,3),(3,1)}</a:t>
            </a:r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pPr algn="l"/>
            <a:r>
              <a:rPr lang="en-US" b="1" i="0" dirty="0">
                <a:solidFill>
                  <a:srgbClr val="333333"/>
                </a:solidFill>
                <a:effectLst/>
                <a:latin typeface="Roboto"/>
              </a:rPr>
              <a:t>(iii) R = {(1,1),(1,2),(1,4),(2,1),(2,2),(3,3),(4,1),(4,4)}</a:t>
            </a:r>
            <a:endParaRPr lang="en-US" b="0" i="0" dirty="0">
              <a:solidFill>
                <a:srgbClr val="333333"/>
              </a:solidFill>
              <a:effectLst/>
              <a:latin typeface="Roboto"/>
            </a:endParaRPr>
          </a:p>
          <a:p>
            <a:pPr marL="0" indent="0" algn="l">
              <a:buNone/>
            </a:pPr>
            <a:endParaRPr lang="en-US" b="1" i="0" dirty="0">
              <a:solidFill>
                <a:schemeClr val="bg2">
                  <a:lumMod val="25000"/>
                </a:schemeClr>
              </a:solidFill>
              <a:effectLst/>
              <a:latin typeface="Roboto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chemeClr val="bg2">
                    <a:lumMod val="25000"/>
                  </a:schemeClr>
                </a:solidFill>
                <a:effectLst/>
                <a:latin typeface="Roboto"/>
              </a:rPr>
              <a:t>Solution: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Roboto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) R is not antisymmetric here because of (1,2) ∈ R and       (2,1) ∈ R, but 1 ≠ 2.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(ii) R is not antisymmetric here because of (1,3) ∈ R and (3,1) ∈ R, but 1 ≠ 3.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/>
              </a:rPr>
              <a:t>(iii) R is not antisymmetric here because of (1,2) ∈ R and (2,1) ∈ R, but 1 ≠ 2 and also (1,4) ∈ R and (4,1) ∈ R but 1 ≠ 4.</a:t>
            </a:r>
          </a:p>
          <a:p>
            <a:pPr lvl="1">
              <a:buNone/>
            </a:pPr>
            <a:r>
              <a:rPr lang="en-US" dirty="0">
                <a:ea typeface="Cambria Math"/>
              </a:rPr>
              <a:t>  </a:t>
            </a:r>
          </a:p>
          <a:p>
            <a:pPr lvl="1">
              <a:buNone/>
            </a:pPr>
            <a:endParaRPr lang="en-US" dirty="0">
              <a:latin typeface="Cambria Math"/>
              <a:ea typeface="Cambria Math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78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8"/>
          <a:stretch/>
        </p:blipFill>
        <p:spPr bwMode="auto">
          <a:xfrm>
            <a:off x="-16041" y="2801"/>
            <a:ext cx="9144000" cy="64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1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712968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Cartesian product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∣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𝑎𝑛𝑑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                   3 ⦿        ⦿         ⦿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/>
                    <a:ea typeface="Cambria Math"/>
                  </a:rPr>
                  <a:t>    </a:t>
                </a:r>
                <a:r>
                  <a:rPr lang="en-US" sz="2400" dirty="0">
                    <a:latin typeface="Cambria Math"/>
                    <a:ea typeface="Cambria Math"/>
                  </a:rPr>
                  <a:t>2 ⦿        ⦿          </a:t>
                </a:r>
                <a:r>
                  <a:rPr lang="en-US" dirty="0">
                    <a:latin typeface="Cambria Math"/>
                    <a:ea typeface="Cambria Math"/>
                  </a:rPr>
                  <a:t>•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                    1⦿         </a:t>
                </a:r>
                <a:r>
                  <a:rPr lang="en-US" dirty="0">
                    <a:latin typeface="Cambria Math"/>
                    <a:ea typeface="Cambria Math"/>
                  </a:rPr>
                  <a:t>•        •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  <a:ea typeface="Cambria Math"/>
                  </a:rPr>
                  <a:t>                        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sz="2000" dirty="0"/>
                  <a:t>   1            2            3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000" dirty="0">
                    <a:latin typeface="Cambria Math"/>
                    <a:ea typeface="Cambria Math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/>
                    <a:ea typeface="Cambria Math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ambria Math"/>
                    <a:ea typeface="Cambria Math"/>
                  </a:rPr>
                  <a:t>The circled points represent the ordered pairs whose first and second elements are related.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000" dirty="0">
                    <a:latin typeface="Cambria Math"/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712968" cy="5328592"/>
              </a:xfrm>
              <a:blipFill>
                <a:blip r:embed="rId2"/>
                <a:stretch>
                  <a:fillRect l="-1049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4</a:t>
            </a:fld>
            <a:endParaRPr lang="en-US"/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2267744" y="4653136"/>
            <a:ext cx="4824536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2987824" y="2420888"/>
            <a:ext cx="0" cy="294255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3851920" y="4564228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5508104" y="4589512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4710467" y="4564228"/>
            <a:ext cx="0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45AE3F-28EF-4201-87E2-8DAD8237089D}"/>
                  </a:ext>
                </a:extLst>
              </p14:cNvPr>
              <p14:cNvContentPartPr/>
              <p14:nvPr/>
            </p14:nvContentPartPr>
            <p14:xfrm>
              <a:off x="6417543" y="4227146"/>
              <a:ext cx="142200" cy="20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45AE3F-28EF-4201-87E2-8DAD823708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8543" y="4218506"/>
                <a:ext cx="15984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61E7B93-B0F7-43AB-884F-517D5307998B}"/>
              </a:ext>
            </a:extLst>
          </p:cNvPr>
          <p:cNvGrpSpPr/>
          <p:nvPr/>
        </p:nvGrpSpPr>
        <p:grpSpPr>
          <a:xfrm>
            <a:off x="6360303" y="4050746"/>
            <a:ext cx="230040" cy="363600"/>
            <a:chOff x="6360303" y="4050746"/>
            <a:chExt cx="23004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FD723A-7E77-433C-B39F-943C3080B768}"/>
                    </a:ext>
                  </a:extLst>
                </p14:cNvPr>
                <p14:cNvContentPartPr/>
                <p14:nvPr/>
              </p14:nvContentPartPr>
              <p14:xfrm>
                <a:off x="6429063" y="4213826"/>
                <a:ext cx="104040" cy="200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FD723A-7E77-433C-B39F-943C3080B76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66063" y="4150826"/>
                  <a:ext cx="229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49E4DA-C7D1-41D1-AAF2-044171C1A8C3}"/>
                    </a:ext>
                  </a:extLst>
                </p14:cNvPr>
                <p14:cNvContentPartPr/>
                <p14:nvPr/>
              </p14:nvContentPartPr>
              <p14:xfrm>
                <a:off x="6360303" y="4160546"/>
                <a:ext cx="230040" cy="141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49E4DA-C7D1-41D1-AAF2-044171C1A8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97663" y="4097906"/>
                  <a:ext cx="355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85D764-FF16-4975-88D5-0AC38FCFD630}"/>
                    </a:ext>
                  </a:extLst>
                </p14:cNvPr>
                <p14:cNvContentPartPr/>
                <p14:nvPr/>
              </p14:nvContentPartPr>
              <p14:xfrm>
                <a:off x="6506103" y="4050746"/>
                <a:ext cx="21600" cy="150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85D764-FF16-4975-88D5-0AC38FCFD6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43463" y="3988106"/>
                  <a:ext cx="147240" cy="27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B81323-7DCE-40B6-9F6C-EEA8B624253C}"/>
                  </a:ext>
                </a:extLst>
              </p14:cNvPr>
              <p14:cNvContentPartPr/>
              <p14:nvPr/>
            </p14:nvContentPartPr>
            <p14:xfrm>
              <a:off x="1985943" y="2349746"/>
              <a:ext cx="240840" cy="448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B81323-7DCE-40B6-9F6C-EEA8B62425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2943" y="2286746"/>
                <a:ext cx="3664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6DB6782-020F-4F66-A180-F86ECF5B97D5}"/>
                  </a:ext>
                </a:extLst>
              </p14:cNvPr>
              <p14:cNvContentPartPr/>
              <p14:nvPr/>
            </p14:nvContentPartPr>
            <p14:xfrm>
              <a:off x="3945423" y="2093066"/>
              <a:ext cx="1858680" cy="563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6DB6782-020F-4F66-A180-F86ECF5B97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36783" y="2084066"/>
                <a:ext cx="1876320" cy="5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3847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" y="12032"/>
            <a:ext cx="8229600" cy="1143000"/>
          </a:xfrm>
        </p:spPr>
        <p:txBody>
          <a:bodyPr/>
          <a:lstStyle/>
          <a:p>
            <a:r>
              <a:rPr lang="en-US" dirty="0"/>
              <a:t>Transitive Relations </a:t>
            </a:r>
            <a:r>
              <a:rPr lang="ar-JO" dirty="0"/>
              <a:t>علاقة متعدية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084" y="1307432"/>
            <a:ext cx="8867274" cy="5702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Definition: </a:t>
            </a:r>
            <a:r>
              <a:rPr lang="en-US" dirty="0"/>
              <a:t>A relation </a:t>
            </a:r>
            <a:r>
              <a:rPr lang="en-US" i="1" dirty="0"/>
              <a:t>R</a:t>
            </a:r>
            <a:r>
              <a:rPr lang="en-US" dirty="0"/>
              <a:t> on a set </a:t>
            </a:r>
            <a:r>
              <a:rPr lang="en-US" i="1" dirty="0"/>
              <a:t>A</a:t>
            </a:r>
            <a:r>
              <a:rPr lang="en-US" dirty="0"/>
              <a:t> is called transitive if whenever (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∊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R</a:t>
            </a:r>
            <a:r>
              <a:rPr lang="en-US" b="1" i="1" dirty="0">
                <a:ea typeface="Cambria Math"/>
              </a:rPr>
              <a:t> </a:t>
            </a:r>
            <a:r>
              <a:rPr lang="en-US" dirty="0">
                <a:ea typeface="Cambria Math"/>
              </a:rPr>
              <a:t>and </a:t>
            </a:r>
            <a:r>
              <a:rPr lang="en-US" dirty="0"/>
              <a:t>(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C00000"/>
                </a:solidFill>
              </a:rPr>
              <a:t>c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∊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R</a:t>
            </a:r>
            <a:r>
              <a:rPr lang="en-US" dirty="0">
                <a:ea typeface="Cambria Math"/>
              </a:rPr>
              <a:t>, then </a:t>
            </a:r>
            <a:r>
              <a:rPr lang="en-US" dirty="0"/>
              <a:t>(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C00000"/>
                </a:solidFill>
              </a:rPr>
              <a:t>c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∊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R</a:t>
            </a:r>
            <a:r>
              <a:rPr lang="en-US" dirty="0">
                <a:ea typeface="Cambria Math"/>
              </a:rPr>
              <a:t>, for all </a:t>
            </a:r>
            <a:r>
              <a:rPr lang="en-US" i="1" dirty="0" err="1">
                <a:ea typeface="Cambria Math"/>
              </a:rPr>
              <a:t>a</a:t>
            </a:r>
            <a:r>
              <a:rPr lang="en-US" dirty="0" err="1">
                <a:ea typeface="Cambria Math"/>
              </a:rPr>
              <a:t>,</a:t>
            </a:r>
            <a:r>
              <a:rPr lang="en-US" i="1" dirty="0" err="1">
                <a:ea typeface="Cambria Math"/>
              </a:rPr>
              <a:t>b</a:t>
            </a:r>
            <a:r>
              <a:rPr lang="en-US" dirty="0" err="1">
                <a:ea typeface="Cambria Math"/>
              </a:rPr>
              <a:t>,</a:t>
            </a:r>
            <a:r>
              <a:rPr lang="en-US" i="1" dirty="0" err="1">
                <a:ea typeface="Cambria Math"/>
              </a:rPr>
              <a:t>c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∊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ea typeface="Cambria Math"/>
              </a:rPr>
              <a:t>. Written symbolically, </a:t>
            </a:r>
            <a:r>
              <a:rPr lang="en-US" i="1" dirty="0">
                <a:ea typeface="Cambria Math"/>
              </a:rPr>
              <a:t>R</a:t>
            </a:r>
            <a:r>
              <a:rPr lang="en-US" dirty="0">
                <a:ea typeface="Cambria Math"/>
              </a:rPr>
              <a:t> is transitive if and only if </a:t>
            </a:r>
          </a:p>
          <a:p>
            <a:pPr lvl="1">
              <a:buNone/>
            </a:pPr>
            <a:r>
              <a:rPr lang="en-US" dirty="0">
                <a:latin typeface="Cambria Math"/>
                <a:ea typeface="Cambria Math"/>
              </a:rPr>
              <a:t>      ∀</a:t>
            </a:r>
            <a:r>
              <a:rPr lang="en-US" i="1" dirty="0" err="1">
                <a:ea typeface="Cambria Math"/>
              </a:rPr>
              <a:t>x</a:t>
            </a:r>
            <a:r>
              <a:rPr lang="en-US" dirty="0" err="1">
                <a:latin typeface="Cambria Math"/>
                <a:ea typeface="Cambria Math"/>
              </a:rPr>
              <a:t>∀</a:t>
            </a:r>
            <a:r>
              <a:rPr lang="en-US" i="1" dirty="0" err="1">
                <a:ea typeface="Cambria Math"/>
              </a:rPr>
              <a:t>y</a:t>
            </a:r>
            <a:r>
              <a:rPr lang="en-US" dirty="0">
                <a:latin typeface="Cambria Math"/>
                <a:ea typeface="Cambria Math"/>
              </a:rPr>
              <a:t> ∀</a:t>
            </a:r>
            <a:r>
              <a:rPr lang="en-US" i="1" dirty="0">
                <a:ea typeface="Cambria Math"/>
              </a:rPr>
              <a:t>z</a:t>
            </a:r>
            <a:r>
              <a:rPr lang="en-US" dirty="0">
                <a:latin typeface="Cambria Math"/>
                <a:ea typeface="Cambria Math"/>
              </a:rPr>
              <a:t>[(</a:t>
            </a:r>
            <a:r>
              <a:rPr lang="en-US" i="1" dirty="0" err="1">
                <a:ea typeface="Cambria Math"/>
              </a:rPr>
              <a:t>x</a:t>
            </a:r>
            <a:r>
              <a:rPr lang="en-US" dirty="0" err="1">
                <a:latin typeface="Cambria Math"/>
                <a:ea typeface="Cambria Math"/>
              </a:rPr>
              <a:t>,</a:t>
            </a:r>
            <a:r>
              <a:rPr lang="en-US" i="1" dirty="0" err="1">
                <a:ea typeface="Cambria Math"/>
              </a:rPr>
              <a:t>y</a:t>
            </a:r>
            <a:r>
              <a:rPr lang="en-US" dirty="0">
                <a:latin typeface="Cambria Math"/>
                <a:ea typeface="Cambria Math"/>
              </a:rPr>
              <a:t>) ∊</a:t>
            </a:r>
            <a:r>
              <a:rPr lang="en-US" i="1" dirty="0">
                <a:ea typeface="Cambria Math"/>
              </a:rPr>
              <a:t>R</a:t>
            </a:r>
            <a:r>
              <a:rPr lang="en-US" dirty="0">
                <a:latin typeface="Cambria Math"/>
                <a:ea typeface="Cambria Math"/>
              </a:rPr>
              <a:t> ∧ (</a:t>
            </a:r>
            <a:r>
              <a:rPr lang="en-US" i="1" dirty="0" err="1">
                <a:ea typeface="Cambria Math"/>
              </a:rPr>
              <a:t>y</a:t>
            </a:r>
            <a:r>
              <a:rPr lang="en-US" dirty="0" err="1">
                <a:latin typeface="Cambria Math"/>
                <a:ea typeface="Cambria Math"/>
              </a:rPr>
              <a:t>,</a:t>
            </a:r>
            <a:r>
              <a:rPr lang="en-US" i="1" dirty="0" err="1">
                <a:ea typeface="Cambria Math"/>
              </a:rPr>
              <a:t>z</a:t>
            </a:r>
            <a:r>
              <a:rPr lang="en-US" dirty="0">
                <a:latin typeface="Cambria Math"/>
                <a:ea typeface="Cambria Math"/>
              </a:rPr>
              <a:t>) ∊ R ⟶ (</a:t>
            </a:r>
            <a:r>
              <a:rPr lang="en-US" i="1" dirty="0" err="1">
                <a:ea typeface="Cambria Math"/>
              </a:rPr>
              <a:t>x</a:t>
            </a:r>
            <a:r>
              <a:rPr lang="en-US" dirty="0" err="1">
                <a:latin typeface="Cambria Math"/>
                <a:ea typeface="Cambria Math"/>
              </a:rPr>
              <a:t>,</a:t>
            </a:r>
            <a:r>
              <a:rPr lang="en-US" i="1" dirty="0" err="1">
                <a:ea typeface="Cambria Math"/>
              </a:rPr>
              <a:t>z</a:t>
            </a:r>
            <a:r>
              <a:rPr lang="en-US" dirty="0">
                <a:latin typeface="Cambria Math"/>
                <a:ea typeface="Cambria Math"/>
              </a:rPr>
              <a:t>) ∊ </a:t>
            </a:r>
            <a:r>
              <a:rPr lang="en-US" i="1" dirty="0">
                <a:ea typeface="Cambria Math"/>
              </a:rPr>
              <a:t>R</a:t>
            </a:r>
            <a:r>
              <a:rPr lang="en-US" dirty="0">
                <a:latin typeface="Cambria Math"/>
                <a:ea typeface="Cambria Math"/>
              </a:rPr>
              <a:t> 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If "a" is related to "b" and "b" is related to "c", then "a" has to be related to "c".  </a:t>
            </a:r>
            <a:endParaRPr lang="en-US" dirty="0">
              <a:ea typeface="Cambria Math"/>
            </a:endParaRPr>
          </a:p>
          <a:p>
            <a:endParaRPr lang="en-US" b="1" dirty="0">
              <a:ea typeface="Cambria Math"/>
            </a:endParaRPr>
          </a:p>
          <a:p>
            <a:endParaRPr lang="en-US" b="1" dirty="0">
              <a:ea typeface="Cambria Math"/>
            </a:endParaRPr>
          </a:p>
          <a:p>
            <a:endParaRPr lang="en-US" b="1" dirty="0">
              <a:ea typeface="Cambria Math"/>
            </a:endParaRPr>
          </a:p>
          <a:p>
            <a:r>
              <a:rPr lang="en-US" b="1" dirty="0">
                <a:ea typeface="Cambria Math"/>
              </a:rPr>
              <a:t>Example</a:t>
            </a:r>
            <a:r>
              <a:rPr lang="en-US" dirty="0">
                <a:ea typeface="Cambria Math"/>
              </a:rPr>
              <a:t>:</a:t>
            </a:r>
            <a:endParaRPr lang="en-US" dirty="0">
              <a:latin typeface="Cambria Math"/>
              <a:ea typeface="Cambria Math"/>
            </a:endParaRPr>
          </a:p>
          <a:p>
            <a:r>
              <a:rPr lang="en-GB" dirty="0"/>
              <a:t>A  =  {a, b, c} , </a:t>
            </a:r>
            <a:r>
              <a:rPr lang="en-US" dirty="0"/>
              <a:t> R is a transitive relation defined on the set A. Then, R  =  { (a, b), (b, c), (a, c)}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b="1" dirty="0">
              <a:ea typeface="Cambria Math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0A0F59-DAC0-4940-BDF8-74BB8E398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15"/>
          <a:stretch/>
        </p:blipFill>
        <p:spPr>
          <a:xfrm>
            <a:off x="2971800" y="3822032"/>
            <a:ext cx="4114800" cy="187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0796"/>
            <a:ext cx="8229600" cy="1143000"/>
          </a:xfrm>
        </p:spPr>
        <p:txBody>
          <a:bodyPr/>
          <a:lstStyle/>
          <a:p>
            <a:r>
              <a:rPr lang="en-US" dirty="0"/>
              <a:t>Transitive Relations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Transitive relation is:</a:t>
            </a:r>
          </a:p>
          <a:p>
            <a:pPr lvl="1"/>
            <a:r>
              <a:rPr lang="en-US" dirty="0"/>
              <a:t>(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∊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R</a:t>
            </a:r>
            <a:r>
              <a:rPr lang="en-US" b="1" i="1" dirty="0">
                <a:ea typeface="Cambria Math"/>
              </a:rPr>
              <a:t> </a:t>
            </a:r>
            <a:r>
              <a:rPr lang="en-US" dirty="0">
                <a:ea typeface="Cambria Math"/>
              </a:rPr>
              <a:t>and </a:t>
            </a:r>
            <a:r>
              <a:rPr lang="en-US" dirty="0"/>
              <a:t>(</a:t>
            </a:r>
            <a:r>
              <a:rPr lang="en-US" i="1" dirty="0" err="1">
                <a:solidFill>
                  <a:srgbClr val="00B050"/>
                </a:solidFill>
              </a:rPr>
              <a:t>b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C00000"/>
                </a:solidFill>
              </a:rPr>
              <a:t>c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∊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R</a:t>
            </a:r>
            <a:r>
              <a:rPr lang="en-US" dirty="0">
                <a:ea typeface="Cambria Math"/>
              </a:rPr>
              <a:t>, then </a:t>
            </a:r>
            <a:r>
              <a:rPr lang="en-US" dirty="0"/>
              <a:t>(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C00000"/>
                </a:solidFill>
              </a:rPr>
              <a:t>c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∊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R</a:t>
            </a:r>
          </a:p>
          <a:p>
            <a:endParaRPr lang="en-US" i="1" dirty="0">
              <a:ea typeface="Cambria Math"/>
            </a:endParaRPr>
          </a:p>
          <a:p>
            <a:r>
              <a:rPr lang="en-US" i="1" dirty="0">
                <a:ea typeface="Cambria Math"/>
              </a:rPr>
              <a:t>Example:</a:t>
            </a:r>
          </a:p>
          <a:p>
            <a:pPr lvl="1"/>
            <a:r>
              <a:rPr lang="en-US" dirty="0"/>
              <a:t>R={(</a:t>
            </a:r>
            <a:r>
              <a:rPr lang="en-US" dirty="0" err="1"/>
              <a:t>a,b</a:t>
            </a:r>
            <a:r>
              <a:rPr lang="en-US" dirty="0"/>
              <a:t>), (</a:t>
            </a:r>
            <a:r>
              <a:rPr lang="en-US" dirty="0" err="1"/>
              <a:t>b,c</a:t>
            </a:r>
            <a:r>
              <a:rPr lang="en-US" dirty="0"/>
              <a:t>), (</a:t>
            </a:r>
            <a:r>
              <a:rPr lang="en-US" dirty="0" err="1"/>
              <a:t>a,c</a:t>
            </a:r>
            <a:r>
              <a:rPr lang="en-US" dirty="0"/>
              <a:t>)} is transitive</a:t>
            </a:r>
            <a:endParaRPr lang="ar-JO" dirty="0"/>
          </a:p>
        </p:txBody>
      </p:sp>
      <p:pic>
        <p:nvPicPr>
          <p:cNvPr id="5122" name="Picture 2" descr="How to prove that a relation about divisibility is reflexive and transitive 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17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" y="-381000"/>
            <a:ext cx="8229600" cy="1143000"/>
          </a:xfrm>
        </p:spPr>
        <p:txBody>
          <a:bodyPr/>
          <a:lstStyle/>
          <a:p>
            <a:r>
              <a:rPr lang="en-US" dirty="0"/>
              <a:t>Transitive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084" y="914400"/>
            <a:ext cx="8867274" cy="5702968"/>
          </a:xfrm>
        </p:spPr>
        <p:txBody>
          <a:bodyPr>
            <a:normAutofit/>
          </a:bodyPr>
          <a:lstStyle/>
          <a:p>
            <a:r>
              <a:rPr lang="en-US" b="1" dirty="0">
                <a:ea typeface="Cambria Math"/>
              </a:rPr>
              <a:t>Example</a:t>
            </a:r>
            <a:r>
              <a:rPr lang="en-US" dirty="0">
                <a:ea typeface="Cambria Math"/>
              </a:rPr>
              <a:t>:</a:t>
            </a:r>
            <a:endParaRPr lang="en-US" dirty="0">
              <a:latin typeface="Cambria Math"/>
              <a:ea typeface="Cambria Math"/>
            </a:endParaRPr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b="1" dirty="0">
              <a:ea typeface="Cambria Math"/>
            </a:endParaRPr>
          </a:p>
        </p:txBody>
      </p:sp>
      <p:pic>
        <p:nvPicPr>
          <p:cNvPr id="1026" name="Picture 2" descr="Transitive Relation">
            <a:extLst>
              <a:ext uri="{FF2B5EF4-FFF2-40B4-BE49-F238E27FC236}">
                <a16:creationId xmlns:a16="http://schemas.microsoft.com/office/drawing/2014/main" id="{B31B2995-DD02-41D7-997F-9B87C0DC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46" y="1600200"/>
            <a:ext cx="628590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3" y="-381000"/>
            <a:ext cx="8229600" cy="1143000"/>
          </a:xfrm>
        </p:spPr>
        <p:txBody>
          <a:bodyPr/>
          <a:lstStyle/>
          <a:p>
            <a:r>
              <a:rPr lang="en-US" dirty="0"/>
              <a:t>Transitive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9539037" cy="57029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Example</a:t>
            </a:r>
            <a:r>
              <a:rPr lang="en-US" sz="33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: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A  = { 1, 2, 3 } and R be a relation defined on 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A as "is less than" and R  = {(1, 2), (2, 3), (1,3)} </a:t>
            </a: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R is transitive. 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: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given set A, let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  =  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  =  2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  =  3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we have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(a, b)  =  (1, 2) -----&gt; 1 is less than 2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(b, c)  =  (2, 3) -----&gt; 2 is less than 3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(a, c)  =  (1, 3) -----&gt; 1 is less than 3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if 1 is less than 2 and 2 is less than 3, then 1 is less than 3.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clearly,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1R2, 2R3 -----&gt; 1R3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Clearly, the above points prove that R is transitive. 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-185935"/>
            <a:ext cx="8229600" cy="1143000"/>
          </a:xfrm>
        </p:spPr>
        <p:txBody>
          <a:bodyPr/>
          <a:lstStyle/>
          <a:p>
            <a:r>
              <a:rPr lang="en-US" dirty="0"/>
              <a:t>Combining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82861"/>
            <a:ext cx="8229600" cy="4389120"/>
          </a:xfrm>
        </p:spPr>
        <p:txBody>
          <a:bodyPr/>
          <a:lstStyle/>
          <a:p>
            <a:r>
              <a:rPr lang="en-US" dirty="0"/>
              <a:t>Given two relations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we can combine them using basic set operations to form new relations such as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∪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∩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and</a:t>
            </a:r>
            <a:r>
              <a:rPr lang="en-US" i="1" dirty="0"/>
              <a:t> 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</a:t>
            </a:r>
          </a:p>
          <a:p>
            <a:r>
              <a:rPr lang="en-US" b="1" dirty="0"/>
              <a:t>Example</a:t>
            </a:r>
            <a:r>
              <a:rPr lang="en-US" dirty="0"/>
              <a:t>: Let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/>
              <a:t>}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i="1" dirty="0"/>
              <a:t>= </a:t>
            </a:r>
            <a:r>
              <a:rPr lang="en-US" dirty="0"/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1,2,3,4</a:t>
            </a:r>
            <a:r>
              <a:rPr lang="en-US" dirty="0"/>
              <a:t>}. The relations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= {(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1,1</a:t>
            </a:r>
            <a:r>
              <a:rPr lang="en-US" dirty="0"/>
              <a:t>),(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2,2</a:t>
            </a:r>
            <a:r>
              <a:rPr lang="en-US" dirty="0"/>
              <a:t>),(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3,3</a:t>
            </a:r>
            <a:r>
              <a:rPr lang="en-US" dirty="0"/>
              <a:t>)} and                              </a:t>
            </a:r>
            <a:r>
              <a:rPr lang="en-US" i="1" dirty="0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= {(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1,1</a:t>
            </a:r>
            <a:r>
              <a:rPr lang="en-US" dirty="0"/>
              <a:t>),(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</a:t>
            </a:r>
            <a:r>
              <a:rPr lang="en-US" dirty="0"/>
              <a:t>),(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1,3</a:t>
            </a:r>
            <a:r>
              <a:rPr lang="en-US" dirty="0"/>
              <a:t>),(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1,4</a:t>
            </a:r>
            <a:r>
              <a:rPr lang="en-US" dirty="0"/>
              <a:t>)} can be combined using basic set operations to form new relations: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653815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/>
              <a:t> </a:t>
            </a:r>
            <a:r>
              <a:rPr lang="en-US" sz="2800" dirty="0">
                <a:latin typeface="Cambria Math"/>
                <a:ea typeface="Cambria Math"/>
              </a:rPr>
              <a:t>∪</a:t>
            </a:r>
            <a:r>
              <a:rPr lang="en-US" sz="2800" dirty="0"/>
              <a:t> </a:t>
            </a:r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2800" dirty="0"/>
              <a:t>={(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1,1</a:t>
            </a:r>
            <a:r>
              <a:rPr lang="en-US" sz="2800" dirty="0"/>
              <a:t>),(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1,2</a:t>
            </a:r>
            <a:r>
              <a:rPr lang="en-US" sz="2800" dirty="0"/>
              <a:t>),(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1,3</a:t>
            </a:r>
            <a:r>
              <a:rPr lang="en-US" sz="2800" dirty="0"/>
              <a:t>),(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1,4</a:t>
            </a:r>
            <a:r>
              <a:rPr lang="en-US" sz="2800" dirty="0"/>
              <a:t>),(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2,2</a:t>
            </a:r>
            <a:r>
              <a:rPr lang="en-US" sz="2800" dirty="0"/>
              <a:t>),(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3,3</a:t>
            </a:r>
            <a:r>
              <a:rPr lang="en-US" sz="2800" dirty="0"/>
              <a:t>)}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26341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800" dirty="0"/>
              <a:t> </a:t>
            </a:r>
            <a:r>
              <a:rPr lang="en-US" sz="2800" dirty="0">
                <a:latin typeface="Cambria Math"/>
                <a:ea typeface="Cambria Math"/>
              </a:rPr>
              <a:t>∩</a:t>
            </a:r>
            <a:r>
              <a:rPr lang="en-US" sz="2800" dirty="0"/>
              <a:t> </a:t>
            </a:r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800" dirty="0"/>
              <a:t>={(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1,1</a:t>
            </a:r>
            <a:r>
              <a:rPr lang="en-US" sz="2800" dirty="0"/>
              <a:t>)}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526341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800" dirty="0"/>
              <a:t> </a:t>
            </a:r>
            <a:r>
              <a:rPr lang="en-US" sz="2800" dirty="0">
                <a:latin typeface="Cambria Math"/>
                <a:ea typeface="Cambria Math"/>
              </a:rPr>
              <a:t>− </a:t>
            </a:r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800" dirty="0"/>
              <a:t>={(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2,2</a:t>
            </a:r>
            <a:r>
              <a:rPr lang="en-US" sz="2800" dirty="0"/>
              <a:t>),(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3,3</a:t>
            </a:r>
            <a:r>
              <a:rPr lang="en-US" sz="2800" dirty="0"/>
              <a:t>)}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594921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800" dirty="0"/>
              <a:t> </a:t>
            </a:r>
            <a:r>
              <a:rPr lang="en-US" sz="2800" dirty="0">
                <a:latin typeface="Cambria Math"/>
                <a:ea typeface="Cambria Math"/>
              </a:rPr>
              <a:t>−</a:t>
            </a:r>
            <a:r>
              <a:rPr lang="en-US" sz="2800" dirty="0"/>
              <a:t> </a:t>
            </a:r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2800" dirty="0"/>
              <a:t>={(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1,2</a:t>
            </a:r>
            <a:r>
              <a:rPr lang="en-US" sz="2800" dirty="0"/>
              <a:t>),(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1,3</a:t>
            </a:r>
            <a:r>
              <a:rPr lang="en-US" sz="2800" dirty="0"/>
              <a:t>),(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1,4</a:t>
            </a:r>
            <a:r>
              <a:rPr lang="en-US" sz="2800" dirty="0"/>
              <a:t>)}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Composition </a:t>
            </a:r>
            <a:r>
              <a:rPr lang="ar-JO" dirty="0"/>
              <a:t>التركيب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Definition:</a:t>
            </a:r>
            <a:r>
              <a:rPr lang="en-US" dirty="0"/>
              <a:t>  Suppose</a:t>
            </a:r>
          </a:p>
          <a:p>
            <a:pPr lvl="1"/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is a relation from a set </a:t>
            </a:r>
            <a:r>
              <a:rPr lang="en-US" i="1" dirty="0"/>
              <a:t>A</a:t>
            </a:r>
            <a:r>
              <a:rPr lang="en-US" dirty="0"/>
              <a:t> to a set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is a relation from </a:t>
            </a:r>
            <a:r>
              <a:rPr lang="en-US" i="1" dirty="0"/>
              <a:t>B</a:t>
            </a:r>
            <a:r>
              <a:rPr lang="en-US" dirty="0"/>
              <a:t> to a set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Then the </a:t>
            </a:r>
            <a:r>
              <a:rPr lang="en-US" i="1" dirty="0"/>
              <a:t>composition</a:t>
            </a:r>
            <a:r>
              <a:rPr lang="en-US" dirty="0"/>
              <a:t> (or </a:t>
            </a:r>
            <a:r>
              <a:rPr lang="en-US" i="1" dirty="0"/>
              <a:t>composite</a:t>
            </a:r>
            <a:r>
              <a:rPr lang="en-US" dirty="0"/>
              <a:t>) of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baseline="-25000" dirty="0"/>
              <a:t>  </a:t>
            </a:r>
            <a:r>
              <a:rPr lang="en-US" dirty="0"/>
              <a:t>with</a:t>
            </a:r>
            <a:r>
              <a:rPr lang="en-US" b="1" baseline="-25000" dirty="0"/>
              <a:t>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is a relation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C</a:t>
            </a:r>
            <a:r>
              <a:rPr lang="en-US" dirty="0"/>
              <a:t> where</a:t>
            </a:r>
          </a:p>
          <a:p>
            <a:pPr lvl="1"/>
            <a:r>
              <a:rPr lang="en-US" dirty="0"/>
              <a:t>if (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i="1" dirty="0" err="1"/>
              <a:t>,</a:t>
            </a:r>
            <a:r>
              <a:rPr lang="en-US" i="1" dirty="0" err="1">
                <a:solidFill>
                  <a:srgbClr val="00B050"/>
                </a:solidFill>
              </a:rPr>
              <a:t>y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is a member of </a:t>
            </a:r>
            <a:r>
              <a:rPr lang="en-US" b="1" i="1" dirty="0"/>
              <a:t>R</a:t>
            </a:r>
            <a:r>
              <a:rPr lang="en-US" b="1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/>
              <a:t> 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 err="1">
                <a:solidFill>
                  <a:srgbClr val="00B050"/>
                </a:solidFill>
              </a:rPr>
              <a:t>y</a:t>
            </a:r>
            <a:r>
              <a:rPr lang="en-US" i="1" dirty="0" err="1"/>
              <a:t>,</a:t>
            </a:r>
            <a:r>
              <a:rPr lang="en-US" i="1" dirty="0" err="1">
                <a:solidFill>
                  <a:srgbClr val="C00000"/>
                </a:solidFill>
              </a:rPr>
              <a:t>z</a:t>
            </a:r>
            <a:r>
              <a:rPr lang="en-US" dirty="0"/>
              <a:t>)</a:t>
            </a:r>
            <a:r>
              <a:rPr lang="en-US" i="1" dirty="0"/>
              <a:t>  </a:t>
            </a:r>
            <a:r>
              <a:rPr lang="en-US" dirty="0"/>
              <a:t>is a member of </a:t>
            </a:r>
            <a:r>
              <a:rPr lang="en-US" b="1" i="1" dirty="0"/>
              <a:t>R</a:t>
            </a:r>
            <a:r>
              <a:rPr lang="en-US" b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dirty="0"/>
              <a:t>,</a:t>
            </a:r>
            <a:r>
              <a:rPr lang="en-US" dirty="0"/>
              <a:t> then (</a:t>
            </a:r>
            <a:r>
              <a:rPr lang="en-US" i="1" dirty="0" err="1">
                <a:solidFill>
                  <a:srgbClr val="FF0000"/>
                </a:solidFill>
              </a:rPr>
              <a:t>x</a:t>
            </a:r>
            <a:r>
              <a:rPr lang="en-US" i="1" dirty="0" err="1"/>
              <a:t>,</a:t>
            </a:r>
            <a:r>
              <a:rPr lang="en-US" i="1" dirty="0" err="1">
                <a:solidFill>
                  <a:srgbClr val="C00000"/>
                </a:solidFill>
              </a:rPr>
              <a:t>z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is a member of </a:t>
            </a:r>
            <a:r>
              <a:rPr lang="en-US" b="1" dirty="0"/>
              <a:t>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>
                <a:latin typeface="Cambria Math"/>
                <a:ea typeface="Cambria Math"/>
              </a:rPr>
              <a:t>∘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baseline="-25000" dirty="0"/>
              <a:t> </a:t>
            </a:r>
            <a:r>
              <a:rPr lang="en-US" dirty="0"/>
              <a:t>.</a:t>
            </a:r>
            <a:endParaRPr lang="en-US" i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Representing the  Composition of a Relation: Example </a:t>
            </a:r>
          </a:p>
        </p:txBody>
      </p:sp>
      <p:sp>
        <p:nvSpPr>
          <p:cNvPr id="4" name="Oval 3"/>
          <p:cNvSpPr/>
          <p:nvPr/>
        </p:nvSpPr>
        <p:spPr>
          <a:xfrm>
            <a:off x="2209800" y="220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3124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2133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495800" y="2057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2895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3886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5600" y="1676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5600" y="2514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05600" y="3352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3048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4114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1676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2514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3800" y="3276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43800" y="4648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" y="1600200"/>
            <a:ext cx="7620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0" y="1600200"/>
            <a:ext cx="76200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R</a:t>
            </a:r>
            <a:r>
              <a:rPr lang="en-US" sz="2800" baseline="-25000" dirty="0">
                <a:latin typeface="Cambria Math" pitchFamily="18" charset="0"/>
                <a:ea typeface="Cambria Math" pitchFamily="18" charset="0"/>
              </a:rPr>
              <a:t>2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43200" y="2438400"/>
            <a:ext cx="16764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2628900" y="2705100"/>
            <a:ext cx="2057400" cy="198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105400" y="2057400"/>
            <a:ext cx="13716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29200" y="2286000"/>
            <a:ext cx="16002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4724400" y="2819400"/>
            <a:ext cx="22098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43100" y="622357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i="1" dirty="0"/>
              <a:t>R</a:t>
            </a:r>
            <a:r>
              <a:rPr lang="en-US" sz="32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3200" b="1" dirty="0">
                <a:latin typeface="Cambria Math"/>
                <a:ea typeface="Cambria Math"/>
              </a:rPr>
              <a:t>∘</a:t>
            </a:r>
            <a:r>
              <a:rPr lang="en-US" sz="3200" dirty="0"/>
              <a:t> </a:t>
            </a:r>
            <a:r>
              <a:rPr lang="en-US" sz="3200" i="1" dirty="0"/>
              <a:t>R</a:t>
            </a:r>
            <a:r>
              <a:rPr lang="en-US" sz="32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3200" b="1" baseline="-25000" dirty="0"/>
              <a:t>  </a:t>
            </a:r>
            <a:r>
              <a:rPr lang="en-US" sz="3200" b="1" dirty="0"/>
              <a:t>= </a:t>
            </a:r>
            <a:r>
              <a:rPr lang="en-US" sz="3200" dirty="0"/>
              <a:t>{(</a:t>
            </a:r>
            <a:r>
              <a:rPr lang="en-US" sz="3200" i="1" dirty="0" err="1"/>
              <a:t>b</a:t>
            </a:r>
            <a:r>
              <a:rPr lang="en-US" sz="3200" dirty="0" err="1"/>
              <a:t>,</a:t>
            </a:r>
            <a:r>
              <a:rPr lang="en-US" sz="3200" i="1" dirty="0" err="1"/>
              <a:t>x</a:t>
            </a:r>
            <a:r>
              <a:rPr lang="en-US" sz="3200" dirty="0"/>
              <a:t>),(</a:t>
            </a:r>
            <a:r>
              <a:rPr lang="en-US" sz="3200" i="1" dirty="0" err="1"/>
              <a:t>b</a:t>
            </a:r>
            <a:r>
              <a:rPr lang="en-US" sz="3200" dirty="0" err="1"/>
              <a:t>,</a:t>
            </a:r>
            <a:r>
              <a:rPr lang="en-US" sz="3200" i="1" dirty="0" err="1"/>
              <a:t>z</a:t>
            </a:r>
            <a:r>
              <a:rPr lang="en-US" sz="3200" dirty="0"/>
              <a:t>)}</a:t>
            </a:r>
          </a:p>
        </p:txBody>
      </p:sp>
      <p:sp>
        <p:nvSpPr>
          <p:cNvPr id="34" name="Right Brace 33"/>
          <p:cNvSpPr/>
          <p:nvPr/>
        </p:nvSpPr>
        <p:spPr>
          <a:xfrm>
            <a:off x="5105400" y="1676400"/>
            <a:ext cx="609600" cy="3733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914400" y="1600200"/>
            <a:ext cx="533400" cy="38100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e 36"/>
          <p:cNvSpPr/>
          <p:nvPr/>
        </p:nvSpPr>
        <p:spPr>
          <a:xfrm>
            <a:off x="8229600" y="1752600"/>
            <a:ext cx="609600" cy="365760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3733800" y="1676400"/>
            <a:ext cx="609600" cy="3733800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14800" y="2819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14800" y="1752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4800" y="3581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91000" y="4648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90600" y="51054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(a, p), (b, </a:t>
            </a:r>
            <a:r>
              <a:rPr lang="en-US" sz="2400" dirty="0">
                <a:solidFill>
                  <a:srgbClr val="00B050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) are members of </a:t>
            </a:r>
            <a:r>
              <a:rPr lang="en-US" sz="2400" b="1" i="1" dirty="0">
                <a:solidFill>
                  <a:schemeClr val="tx1"/>
                </a:solidFill>
              </a:rPr>
              <a:t>R</a:t>
            </a:r>
            <a:r>
              <a:rPr lang="en-US" sz="2400" b="1" baseline="-25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>
                <a:solidFill>
                  <a:srgbClr val="00B050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, x), (</a:t>
            </a:r>
            <a:r>
              <a:rPr lang="en-US" sz="2400" dirty="0">
                <a:solidFill>
                  <a:srgbClr val="00B050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, z), (n, w) are members of </a:t>
            </a:r>
            <a:r>
              <a:rPr lang="en-US" sz="2400" b="1" i="1" dirty="0">
                <a:solidFill>
                  <a:schemeClr val="tx1"/>
                </a:solidFill>
              </a:rPr>
              <a:t>R</a:t>
            </a:r>
            <a:r>
              <a:rPr lang="en-US" sz="2400" b="1" baseline="-250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3048000"/>
            <a:ext cx="7851648" cy="18288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    Representing Relations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300" b="0" dirty="0">
                <a:solidFill>
                  <a:schemeClr val="bg1"/>
                </a:solidFill>
              </a:rPr>
              <a:t>Representing Relations using Matrices</a:t>
            </a:r>
            <a:br>
              <a:rPr lang="en-US" sz="3300" b="0" dirty="0">
                <a:solidFill>
                  <a:schemeClr val="bg1"/>
                </a:solidFill>
              </a:rPr>
            </a:br>
            <a:r>
              <a:rPr lang="en-US" sz="3300" b="0" dirty="0">
                <a:solidFill>
                  <a:schemeClr val="bg1"/>
                </a:solidFill>
              </a:rPr>
              <a:t>Representing Relations using Digraphs</a:t>
            </a:r>
            <a:br>
              <a:rPr lang="en-US" sz="3300" b="0" dirty="0">
                <a:solidFill>
                  <a:schemeClr val="bg1"/>
                </a:solidFill>
              </a:rPr>
            </a:br>
            <a:endParaRPr lang="en-US" sz="33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Representing Relations Using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 relation between </a:t>
            </a:r>
            <a:r>
              <a:rPr lang="en-US" dirty="0"/>
              <a:t>finite sets </a:t>
            </a:r>
            <a:r>
              <a:rPr lang="en-US" dirty="0">
                <a:solidFill>
                  <a:srgbClr val="FF0000"/>
                </a:solidFill>
              </a:rPr>
              <a:t>can be represented using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zero-one</a:t>
            </a:r>
            <a:r>
              <a:rPr lang="en-US" dirty="0"/>
              <a:t> matrix. </a:t>
            </a:r>
          </a:p>
          <a:p>
            <a:r>
              <a:rPr lang="en-US" dirty="0"/>
              <a:t>Suppose </a:t>
            </a:r>
            <a:r>
              <a:rPr lang="en-US" i="1" dirty="0"/>
              <a:t>R</a:t>
            </a:r>
            <a:r>
              <a:rPr lang="en-US" dirty="0"/>
              <a:t> is a relation from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m</a:t>
            </a:r>
            <a:r>
              <a:rPr lang="en-US" dirty="0"/>
              <a:t>} to                        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i="1" dirty="0"/>
              <a:t>b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, …, </a:t>
            </a:r>
            <a:r>
              <a:rPr lang="en-US" i="1" dirty="0" err="1"/>
              <a:t>b</a:t>
            </a:r>
            <a:r>
              <a:rPr lang="en-US" i="1" baseline="-25000" dirty="0" err="1"/>
              <a:t>n</a:t>
            </a:r>
            <a:r>
              <a:rPr lang="en-US" dirty="0"/>
              <a:t>}.</a:t>
            </a:r>
          </a:p>
          <a:p>
            <a:pPr lvl="1"/>
            <a:r>
              <a:rPr lang="en-US" dirty="0"/>
              <a:t>The elements of the two sets can be listed in any particular arbitrary order. When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, we use the same ordering. </a:t>
            </a:r>
          </a:p>
          <a:p>
            <a:r>
              <a:rPr lang="en-US" dirty="0"/>
              <a:t>The relation </a:t>
            </a:r>
            <a:r>
              <a:rPr lang="en-US" i="1" dirty="0"/>
              <a:t>R</a:t>
            </a:r>
            <a:r>
              <a:rPr lang="en-US" dirty="0"/>
              <a:t> is represented by the matrix                                         </a:t>
            </a:r>
            <a:r>
              <a:rPr lang="en-US" i="1" dirty="0"/>
              <a:t>M</a:t>
            </a:r>
            <a:r>
              <a:rPr lang="en-US" i="1" baseline="-25000" dirty="0"/>
              <a:t>R</a:t>
            </a:r>
            <a:r>
              <a:rPr lang="en-US" dirty="0"/>
              <a:t> = [</a:t>
            </a:r>
            <a:r>
              <a:rPr lang="en-US" i="1" dirty="0" err="1"/>
              <a:t>m</a:t>
            </a:r>
            <a:r>
              <a:rPr lang="en-US" i="1" baseline="-25000" dirty="0" err="1"/>
              <a:t>ij</a:t>
            </a:r>
            <a:r>
              <a:rPr lang="en-US" dirty="0"/>
              <a:t>], where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The matrix representing </a:t>
            </a:r>
            <a:r>
              <a:rPr lang="en-US" i="1" dirty="0"/>
              <a:t>R</a:t>
            </a:r>
            <a:r>
              <a:rPr lang="en-US" dirty="0"/>
              <a:t> has a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as its (</a:t>
            </a:r>
            <a:r>
              <a:rPr lang="en-US" i="1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j</a:t>
            </a:r>
            <a:r>
              <a:rPr lang="en-US" dirty="0"/>
              <a:t>) entry when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 is related to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/>
              <a:t>and a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 if 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 is not related to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dirty="0"/>
              <a:t>.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1800" y="4572000"/>
            <a:ext cx="276034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Representing Relations Using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Suppose that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/>
              <a:t>} and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</a:t>
            </a:r>
            <a:r>
              <a:rPr lang="en-US" dirty="0"/>
              <a:t>}. Let  </a:t>
            </a:r>
            <a:r>
              <a:rPr lang="en-US" i="1" dirty="0"/>
              <a:t>R</a:t>
            </a:r>
            <a:r>
              <a:rPr lang="en-US" dirty="0"/>
              <a:t> be  the relation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 containing 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 if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∈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,   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∈</a:t>
            </a:r>
            <a:r>
              <a:rPr lang="en-US" dirty="0"/>
              <a:t> 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&gt;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/>
              <a:t>. What is the matrix representing </a:t>
            </a:r>
            <a:r>
              <a:rPr lang="en-US" i="1" dirty="0"/>
              <a:t>R </a:t>
            </a:r>
            <a:r>
              <a:rPr lang="en-US" dirty="0"/>
              <a:t> (assuming the ordering of elements is the same as the increasing numerical order)?</a:t>
            </a:r>
          </a:p>
          <a:p>
            <a:pPr>
              <a:buNone/>
            </a:pPr>
            <a:r>
              <a:rPr lang="en-US" b="1" dirty="0"/>
              <a:t>   Solution: </a:t>
            </a:r>
            <a:r>
              <a:rPr lang="en-US" dirty="0"/>
              <a:t>Set</a:t>
            </a:r>
            <a:r>
              <a:rPr lang="en-US" b="1" dirty="0"/>
              <a:t>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dirty="0"/>
              <a:t>} is </a:t>
            </a:r>
            <a:r>
              <a:rPr lang="en-US" dirty="0">
                <a:solidFill>
                  <a:srgbClr val="FF0000"/>
                </a:solidFill>
              </a:rPr>
              <a:t>rows</a:t>
            </a:r>
            <a:r>
              <a:rPr lang="en-US" dirty="0"/>
              <a:t> and set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</a:t>
            </a:r>
            <a:r>
              <a:rPr lang="en-US" dirty="0"/>
              <a:t>} is </a:t>
            </a:r>
            <a:r>
              <a:rPr lang="en-US" dirty="0">
                <a:solidFill>
                  <a:srgbClr val="FF0000"/>
                </a:solidFill>
              </a:rPr>
              <a:t>columns</a:t>
            </a:r>
            <a:r>
              <a:rPr lang="en-US" dirty="0"/>
              <a:t>. Based on </a:t>
            </a:r>
            <a:r>
              <a:rPr lang="en-US" dirty="0">
                <a:solidFill>
                  <a:srgbClr val="00B050"/>
                </a:solidFill>
              </a:rPr>
              <a:t>condition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&gt;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b="1" dirty="0"/>
              <a:t> </a:t>
            </a:r>
            <a:r>
              <a:rPr lang="en-US" dirty="0"/>
              <a:t>the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i="1" dirty="0"/>
              <a:t>   </a:t>
            </a:r>
            <a:r>
              <a:rPr lang="en-US" i="1" dirty="0"/>
              <a:t>R</a:t>
            </a:r>
            <a:r>
              <a:rPr lang="en-US" dirty="0"/>
              <a:t> = {(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2,1</a:t>
            </a:r>
            <a:r>
              <a:rPr lang="en-US" dirty="0"/>
              <a:t>), 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3,1</a:t>
            </a:r>
            <a:r>
              <a:rPr lang="en-US" dirty="0"/>
              <a:t>),(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3,2</a:t>
            </a:r>
            <a:r>
              <a:rPr lang="en-US" dirty="0"/>
              <a:t>)}, the matrix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187" y="5481947"/>
            <a:ext cx="20955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Binary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 be sets. 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 is a subset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Given an ordered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is related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, written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, if, and only if,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Symbolically:</a:t>
                </a:r>
              </a:p>
              <a:p>
                <a:pPr marL="0" indent="0">
                  <a:buNone/>
                </a:pP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061048"/>
              </a:xfrm>
              <a:blipFill rotWithShape="1">
                <a:blip r:embed="rId2"/>
                <a:stretch>
                  <a:fillRect l="-1259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5</a:t>
            </a:fld>
            <a:endParaRPr lang="en-US"/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1181912" y="4653136"/>
            <a:ext cx="216024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237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Representing Relations Using Matrices (</a:t>
            </a:r>
            <a:r>
              <a:rPr lang="en-US" i="1" dirty="0"/>
              <a:t>cont.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: Let </a:t>
            </a:r>
            <a:r>
              <a:rPr lang="en-US" i="1" dirty="0"/>
              <a:t>A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} and </a:t>
            </a:r>
            <a:r>
              <a:rPr lang="en-US" i="1" dirty="0"/>
              <a:t>B</a:t>
            </a:r>
            <a:r>
              <a:rPr lang="en-US" dirty="0"/>
              <a:t> = {</a:t>
            </a:r>
            <a:r>
              <a:rPr lang="en-US" i="1" dirty="0"/>
              <a:t>b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}. Which ordered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are in the relation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u="sng" dirty="0"/>
              <a:t>represented by the matrix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   Solution: </a:t>
            </a:r>
            <a:r>
              <a:rPr lang="en-US" dirty="0"/>
              <a:t>Because </a:t>
            </a:r>
            <a:r>
              <a:rPr lang="en-US" i="1" dirty="0"/>
              <a:t>R</a:t>
            </a:r>
            <a:r>
              <a:rPr lang="en-US" dirty="0"/>
              <a:t>  consists of those ordered pairs (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dirty="0"/>
              <a:t>) with </a:t>
            </a:r>
            <a:r>
              <a:rPr lang="en-US" i="1" dirty="0" err="1"/>
              <a:t>m</a:t>
            </a:r>
            <a:r>
              <a:rPr lang="en-US" i="1" baseline="-25000" dirty="0" err="1"/>
              <a:t>ij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it follows that:</a:t>
            </a:r>
            <a:r>
              <a:rPr lang="pt-BR" dirty="0"/>
              <a:t>                                                     R = {(a1, b2), (a2, b1),(a2, b3), (a2, b4),(a3, b1), {(a3, b3), (a3, b5)}.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000" i="1" dirty="0"/>
              <a:t>        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95600"/>
            <a:ext cx="325755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/>
              <a:t>Matrices of Relations on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R</a:t>
            </a:r>
            <a:r>
              <a:rPr lang="en-US" dirty="0"/>
              <a:t> is a </a:t>
            </a:r>
            <a:r>
              <a:rPr lang="en-US" dirty="0">
                <a:solidFill>
                  <a:srgbClr val="FF0000"/>
                </a:solidFill>
              </a:rPr>
              <a:t>reflexive</a:t>
            </a:r>
            <a:r>
              <a:rPr lang="en-US" dirty="0"/>
              <a:t> relation, all the elements on the main </a:t>
            </a:r>
            <a:r>
              <a:rPr lang="en-US" dirty="0">
                <a:solidFill>
                  <a:srgbClr val="FF0000"/>
                </a:solidFill>
              </a:rPr>
              <a:t>diagonal</a:t>
            </a:r>
            <a:r>
              <a:rPr lang="en-US" dirty="0"/>
              <a:t> of </a:t>
            </a:r>
            <a:r>
              <a:rPr lang="en-US" i="1" dirty="0"/>
              <a:t>M</a:t>
            </a:r>
            <a:r>
              <a:rPr lang="en-US" i="1" baseline="-25000" dirty="0"/>
              <a:t>R</a:t>
            </a:r>
            <a:r>
              <a:rPr lang="en-US" dirty="0"/>
              <a:t> are equal to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is a </a:t>
            </a:r>
            <a:r>
              <a:rPr lang="en-US" dirty="0">
                <a:solidFill>
                  <a:srgbClr val="FF0000"/>
                </a:solidFill>
              </a:rPr>
              <a:t>symmetric</a:t>
            </a:r>
            <a:r>
              <a:rPr lang="en-US" dirty="0"/>
              <a:t> relation, if and only if </a:t>
            </a:r>
            <a:r>
              <a:rPr lang="en-US" i="1" dirty="0" err="1"/>
              <a:t>m</a:t>
            </a:r>
            <a:r>
              <a:rPr lang="en-US" i="1" baseline="-25000" dirty="0" err="1"/>
              <a:t>ij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whenever </a:t>
            </a:r>
            <a:r>
              <a:rPr lang="en-US" i="1" dirty="0" err="1"/>
              <a:t>m</a:t>
            </a:r>
            <a:r>
              <a:rPr lang="en-US" i="1" baseline="-25000" dirty="0" err="1"/>
              <a:t>ji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 </a:t>
            </a:r>
            <a:r>
              <a:rPr lang="en-US" i="1" dirty="0"/>
              <a:t>R</a:t>
            </a:r>
            <a:r>
              <a:rPr lang="en-US" dirty="0"/>
              <a:t> is an </a:t>
            </a:r>
            <a:r>
              <a:rPr lang="en-US" dirty="0" err="1">
                <a:solidFill>
                  <a:srgbClr val="FF0000"/>
                </a:solidFill>
              </a:rPr>
              <a:t>antisymmetric</a:t>
            </a:r>
            <a:r>
              <a:rPr lang="en-US" dirty="0"/>
              <a:t> relation, if and only if </a:t>
            </a:r>
            <a:r>
              <a:rPr lang="en-US" i="1" dirty="0" err="1"/>
              <a:t>m</a:t>
            </a:r>
            <a:r>
              <a:rPr lang="en-US" i="1" baseline="-25000" dirty="0" err="1"/>
              <a:t>ij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or </a:t>
            </a:r>
            <a:r>
              <a:rPr lang="en-US" i="1" dirty="0" err="1"/>
              <a:t>m</a:t>
            </a:r>
            <a:r>
              <a:rPr lang="en-US" i="1" baseline="-25000" dirty="0" err="1"/>
              <a:t>ji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when  </a:t>
            </a:r>
            <a:r>
              <a:rPr lang="en-US" i="1" dirty="0" err="1">
                <a:ea typeface="Cambria Math" pitchFamily="18" charset="0"/>
              </a:rPr>
              <a:t>i</a:t>
            </a:r>
            <a:r>
              <a:rPr lang="en-US" dirty="0">
                <a:latin typeface="Cambria Math"/>
                <a:ea typeface="Cambria Math"/>
              </a:rPr>
              <a:t>≠</a:t>
            </a:r>
            <a:r>
              <a:rPr lang="en-US" i="1" dirty="0">
                <a:ea typeface="Cambria Math" pitchFamily="18" charset="0"/>
              </a:rPr>
              <a:t> j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Content Placeholder 3" descr="0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9306" y="2438400"/>
            <a:ext cx="1219200" cy="1238480"/>
          </a:xfrm>
          <a:prstGeom prst="rect">
            <a:avLst/>
          </a:prstGeom>
        </p:spPr>
      </p:pic>
      <p:pic>
        <p:nvPicPr>
          <p:cNvPr id="5" name="Content Placeholder 5" descr="0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808" y="5105400"/>
            <a:ext cx="2872996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Relation on a Set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: Suppose that the relation </a:t>
            </a:r>
            <a:r>
              <a:rPr lang="en-US" i="1" dirty="0"/>
              <a:t>R</a:t>
            </a:r>
            <a:r>
              <a:rPr lang="en-US" dirty="0"/>
              <a:t> on a set is represented by the matrix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Is </a:t>
            </a:r>
            <a:r>
              <a:rPr lang="en-US" i="1" dirty="0"/>
              <a:t>R</a:t>
            </a:r>
            <a:r>
              <a:rPr lang="en-US" dirty="0"/>
              <a:t> reflexive, symmetric, and/or </a:t>
            </a:r>
            <a:r>
              <a:rPr lang="en-US" dirty="0" err="1"/>
              <a:t>antisymmetric</a:t>
            </a:r>
            <a:r>
              <a:rPr lang="en-US" dirty="0"/>
              <a:t>?</a:t>
            </a:r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Because all the </a:t>
            </a:r>
            <a:r>
              <a:rPr lang="en-US" dirty="0">
                <a:solidFill>
                  <a:srgbClr val="FF0000"/>
                </a:solidFill>
              </a:rPr>
              <a:t>diagonal elements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equal</a:t>
            </a:r>
            <a:r>
              <a:rPr lang="en-US" dirty="0"/>
              <a:t> to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 is </a:t>
            </a:r>
            <a:r>
              <a:rPr lang="en-US" b="1" dirty="0">
                <a:solidFill>
                  <a:srgbClr val="FF0000"/>
                </a:solidFill>
              </a:rPr>
              <a:t>reflexive</a:t>
            </a:r>
            <a:r>
              <a:rPr lang="en-US" dirty="0"/>
              <a:t>. Because </a:t>
            </a:r>
            <a:r>
              <a:rPr lang="en-US" i="1" dirty="0"/>
              <a:t>M</a:t>
            </a:r>
            <a:r>
              <a:rPr lang="en-US" i="1" baseline="-25000" dirty="0"/>
              <a:t>R</a:t>
            </a:r>
            <a:r>
              <a:rPr lang="en-US" dirty="0"/>
              <a:t> is symmetric, </a:t>
            </a:r>
            <a:r>
              <a:rPr lang="en-US" i="1" dirty="0"/>
              <a:t>R</a:t>
            </a:r>
            <a:r>
              <a:rPr lang="en-US" dirty="0"/>
              <a:t> is symmetric and not </a:t>
            </a:r>
            <a:r>
              <a:rPr lang="en-US" dirty="0" err="1"/>
              <a:t>antisymmetric</a:t>
            </a:r>
            <a:r>
              <a:rPr lang="en-US" dirty="0"/>
              <a:t> because both </a:t>
            </a:r>
            <a:r>
              <a:rPr lang="en-US" b="1" i="1" dirty="0"/>
              <a:t>m</a:t>
            </a:r>
            <a:r>
              <a:rPr lang="en-US" b="1" baseline="-25000" dirty="0">
                <a:latin typeface="Cambria" pitchFamily="18" charset="0"/>
              </a:rPr>
              <a:t>1,2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i="1" dirty="0"/>
              <a:t>m</a:t>
            </a:r>
            <a:r>
              <a:rPr lang="en-US" b="1" baseline="-25000" dirty="0">
                <a:latin typeface="Cambria Math" pitchFamily="18" charset="0"/>
                <a:ea typeface="Cambria Math" pitchFamily="18" charset="0"/>
              </a:rPr>
              <a:t>2,1</a:t>
            </a:r>
            <a:r>
              <a:rPr lang="en-US" b="1" dirty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01" y="2438400"/>
            <a:ext cx="2057400" cy="130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عنصر نائب لرقم الشريحة 5">
            <a:extLst>
              <a:ext uri="{FF2B5EF4-FFF2-40B4-BE49-F238E27FC236}">
                <a16:creationId xmlns:a16="http://schemas.microsoft.com/office/drawing/2014/main" id="{8FB1BBB7-2CB4-4692-ABBC-568C2725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3D3F8-DF9D-4A9E-9AE6-0D89D322D65C}" type="slidenum">
              <a:rPr lang="en-US" altLang="ar-JO"/>
              <a:pPr eaLnBrk="1" hangingPunct="1"/>
              <a:t>53</a:t>
            </a:fld>
            <a:endParaRPr lang="en-US" altLang="ar-JO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FED1FEAD-141F-4B6C-AF6F-7C0697320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09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ar-JO" dirty="0"/>
              <a:t>Relations using matrices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716060-D837-4BF8-8680-C2882571B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111" y="1234440"/>
            <a:ext cx="8229600" cy="4389120"/>
          </a:xfrm>
        </p:spPr>
        <p:txBody>
          <a:bodyPr/>
          <a:lstStyle/>
          <a:p>
            <a:pPr eaLnBrk="1" hangingPunct="1"/>
            <a:r>
              <a:rPr lang="en-US" altLang="ar-JO" sz="2800" dirty="0"/>
              <a:t>Consider the relation of who is enrolled in which class</a:t>
            </a:r>
          </a:p>
          <a:p>
            <a:pPr lvl="1" eaLnBrk="1" hangingPunct="1"/>
            <a:r>
              <a:rPr lang="en-US" altLang="ar-JO" sz="2400" dirty="0"/>
              <a:t>Let A = { Alice, Bob, Claire, Dan }</a:t>
            </a:r>
          </a:p>
          <a:p>
            <a:pPr lvl="1" eaLnBrk="1" hangingPunct="1"/>
            <a:r>
              <a:rPr lang="en-US" altLang="ar-JO" sz="2400" dirty="0"/>
              <a:t>Let B = { CS101, CS201, CS202 }</a:t>
            </a:r>
          </a:p>
          <a:p>
            <a:pPr lvl="1" eaLnBrk="1" hangingPunct="1"/>
            <a:r>
              <a:rPr lang="en-US" altLang="ar-JO" sz="2400" dirty="0"/>
              <a:t>R = { (</a:t>
            </a:r>
            <a:r>
              <a:rPr lang="en-US" altLang="ar-JO" sz="2400" i="1" dirty="0" err="1"/>
              <a:t>a,b</a:t>
            </a:r>
            <a:r>
              <a:rPr lang="en-US" altLang="ar-JO" sz="2400" dirty="0"/>
              <a:t>) | person </a:t>
            </a:r>
            <a:r>
              <a:rPr lang="en-US" altLang="ar-JO" sz="2400" i="1" dirty="0"/>
              <a:t>a</a:t>
            </a:r>
            <a:r>
              <a:rPr lang="en-US" altLang="ar-JO" sz="2400" dirty="0"/>
              <a:t> is enrolled in course </a:t>
            </a:r>
            <a:r>
              <a:rPr lang="en-US" altLang="ar-JO" sz="2400" i="1" dirty="0"/>
              <a:t>b </a:t>
            </a:r>
            <a:r>
              <a:rPr lang="en-US" altLang="ar-JO" sz="2400" dirty="0"/>
              <a:t>}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A691DB8B-6698-424D-84FE-FC14F990DC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191000"/>
          <a:ext cx="2143125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914400" progId="Equation.3">
                  <p:embed/>
                </p:oleObj>
              </mc:Choice>
              <mc:Fallback>
                <p:oleObj name="Equation" r:id="rId2" imgW="1066680" imgH="914400" progId="Equation.3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A691DB8B-6698-424D-84FE-FC14F990DC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91000"/>
                        <a:ext cx="2143125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7" name="Group 39">
            <a:extLst>
              <a:ext uri="{FF2B5EF4-FFF2-40B4-BE49-F238E27FC236}">
                <a16:creationId xmlns:a16="http://schemas.microsoft.com/office/drawing/2014/main" id="{9A594B41-D060-46A8-AA56-1139ACAABFC6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4038600"/>
          <a:ext cx="3581400" cy="2209801"/>
        </p:xfrm>
        <a:graphic>
          <a:graphicData uri="http://schemas.openxmlformats.org/drawingml/2006/table">
            <a:tbl>
              <a:tblPr/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CS101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CS201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CS202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1712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F2241E-8B7E-44A0-BD7E-B96963B63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287907"/>
            <a:ext cx="3200400" cy="270353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8DE0D6-25DD-4064-B46A-2745E1A39D45}"/>
              </a:ext>
            </a:extLst>
          </p:cNvPr>
          <p:cNvSpPr txBox="1"/>
          <p:nvPr/>
        </p:nvSpPr>
        <p:spPr>
          <a:xfrm>
            <a:off x="-14990" y="1847088"/>
            <a:ext cx="4586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/>
            <a:r>
              <a:rPr lang="en-US" altLang="ar-JO" sz="1800" dirty="0"/>
              <a:t>Let A = { 1, 2, 3, 4, 5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EF7A4-47DE-4B84-A764-C1BC392951DA}"/>
              </a:ext>
            </a:extLst>
          </p:cNvPr>
          <p:cNvSpPr txBox="1"/>
          <p:nvPr/>
        </p:nvSpPr>
        <p:spPr>
          <a:xfrm>
            <a:off x="-34977" y="5062929"/>
            <a:ext cx="3082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ar-JO" sz="1800" dirty="0">
                <a:solidFill>
                  <a:srgbClr val="0000FF"/>
                </a:solidFill>
              </a:rPr>
              <a:t>If, for </a:t>
            </a:r>
            <a:r>
              <a:rPr lang="en-US" altLang="ar-JO" sz="1800" i="1" dirty="0">
                <a:solidFill>
                  <a:srgbClr val="0000FF"/>
                </a:solidFill>
              </a:rPr>
              <a:t>every</a:t>
            </a:r>
            <a:r>
              <a:rPr lang="en-US" altLang="ar-JO" sz="1800" dirty="0">
                <a:solidFill>
                  <a:srgbClr val="0000FF"/>
                </a:solidFill>
              </a:rPr>
              <a:t> value, it is the equal to the value in its transposed position, then the relation is symmetric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69DB83-50FE-4904-947C-1B42E778631C}"/>
              </a:ext>
            </a:extLst>
          </p:cNvPr>
          <p:cNvCxnSpPr>
            <a:cxnSpLocks/>
          </p:cNvCxnSpPr>
          <p:nvPr/>
        </p:nvCxnSpPr>
        <p:spPr>
          <a:xfrm>
            <a:off x="3581400" y="594742"/>
            <a:ext cx="0" cy="62632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E72A3F6-0EC8-4E1F-AC47-E796C9B04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131" y="2287907"/>
            <a:ext cx="2866859" cy="24312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0506F3-12EC-4504-83B5-1A64C5B0D974}"/>
              </a:ext>
            </a:extLst>
          </p:cNvPr>
          <p:cNvSpPr txBox="1"/>
          <p:nvPr/>
        </p:nvSpPr>
        <p:spPr>
          <a:xfrm>
            <a:off x="3581400" y="4790603"/>
            <a:ext cx="2866851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ar-JO" sz="1800" dirty="0">
                <a:solidFill>
                  <a:srgbClr val="0000FF"/>
                </a:solidFill>
              </a:rPr>
              <a:t>If, for every value and the value in its transposed position, if they are not both 1, then the relation is antisymmetric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ar-JO" sz="1800" dirty="0">
                <a:solidFill>
                  <a:srgbClr val="0000FF"/>
                </a:solidFill>
              </a:rPr>
              <a:t>The center diagonal can have both 1’s and 0’s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BCBC17-7CD8-45E8-88B2-0E9F0CEED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287907"/>
            <a:ext cx="2532076" cy="220789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12C362-DCE7-4205-966C-2CA9E6F3525A}"/>
              </a:ext>
            </a:extLst>
          </p:cNvPr>
          <p:cNvCxnSpPr>
            <a:cxnSpLocks/>
          </p:cNvCxnSpPr>
          <p:nvPr/>
        </p:nvCxnSpPr>
        <p:spPr>
          <a:xfrm>
            <a:off x="6448251" y="762000"/>
            <a:ext cx="58719" cy="609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86B91C-EACE-4E13-8287-4D7F04F0D4BB}"/>
              </a:ext>
            </a:extLst>
          </p:cNvPr>
          <p:cNvSpPr txBox="1"/>
          <p:nvPr/>
        </p:nvSpPr>
        <p:spPr>
          <a:xfrm>
            <a:off x="6553200" y="4936619"/>
            <a:ext cx="25907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ar-JO" sz="1800" dirty="0">
                <a:solidFill>
                  <a:srgbClr val="0000FF"/>
                </a:solidFill>
              </a:rPr>
              <a:t>If the center (main) diagonal is all 1’s, a relation is reflexive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AA97BDA-4041-4471-A0E3-61E4C5F51D0E}"/>
              </a:ext>
            </a:extLst>
          </p:cNvPr>
          <p:cNvSpPr txBox="1">
            <a:spLocks/>
          </p:cNvSpPr>
          <p:nvPr/>
        </p:nvSpPr>
        <p:spPr>
          <a:xfrm>
            <a:off x="439717" y="918900"/>
            <a:ext cx="2424656" cy="79191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Symmetric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16DCE72-B973-4B93-B7DD-0467FB1ECB8C}"/>
              </a:ext>
            </a:extLst>
          </p:cNvPr>
          <p:cNvSpPr txBox="1">
            <a:spLocks/>
          </p:cNvSpPr>
          <p:nvPr/>
        </p:nvSpPr>
        <p:spPr>
          <a:xfrm>
            <a:off x="3610132" y="918900"/>
            <a:ext cx="2896838" cy="791910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Antisymmetric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896E873-1CFA-488B-9E88-BEBB882FF40C}"/>
              </a:ext>
            </a:extLst>
          </p:cNvPr>
          <p:cNvSpPr txBox="1">
            <a:spLocks/>
          </p:cNvSpPr>
          <p:nvPr/>
        </p:nvSpPr>
        <p:spPr>
          <a:xfrm>
            <a:off x="6623165" y="923730"/>
            <a:ext cx="2424656" cy="79191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Reflexive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BF22C-5E17-4218-A797-B97486B07C4C}"/>
              </a:ext>
            </a:extLst>
          </p:cNvPr>
          <p:cNvSpPr/>
          <p:nvPr/>
        </p:nvSpPr>
        <p:spPr>
          <a:xfrm>
            <a:off x="4754380" y="2393430"/>
            <a:ext cx="381000" cy="533400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ABB2FE-2F78-4519-BD9D-1E68DD7B5EDA}"/>
              </a:ext>
            </a:extLst>
          </p:cNvPr>
          <p:cNvSpPr/>
          <p:nvPr/>
        </p:nvSpPr>
        <p:spPr>
          <a:xfrm>
            <a:off x="4343400" y="2819400"/>
            <a:ext cx="381000" cy="533400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B155E7-8F65-4F60-86B0-D2566F5E16A9}"/>
              </a:ext>
            </a:extLst>
          </p:cNvPr>
          <p:cNvSpPr/>
          <p:nvPr/>
        </p:nvSpPr>
        <p:spPr>
          <a:xfrm>
            <a:off x="5562600" y="4114800"/>
            <a:ext cx="381000" cy="533400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F45D631-4476-41B1-A2D4-0EC1783A751C}"/>
              </a:ext>
            </a:extLst>
          </p:cNvPr>
          <p:cNvSpPr/>
          <p:nvPr/>
        </p:nvSpPr>
        <p:spPr>
          <a:xfrm>
            <a:off x="5943600" y="3657600"/>
            <a:ext cx="381000" cy="533400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J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CD8660-0141-43BD-8528-68C9A5F0E007}"/>
                  </a:ext>
                </a:extLst>
              </p14:cNvPr>
              <p14:cNvContentPartPr/>
              <p14:nvPr/>
            </p14:nvContentPartPr>
            <p14:xfrm>
              <a:off x="5334049" y="2997838"/>
              <a:ext cx="50400" cy="10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CD8660-0141-43BD-8528-68C9A5F0E0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2409" y="2853838"/>
                <a:ext cx="1940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7870ED-2074-4BD5-9710-F16036EEA079}"/>
                  </a:ext>
                </a:extLst>
              </p14:cNvPr>
              <p14:cNvContentPartPr/>
              <p14:nvPr/>
            </p14:nvContentPartPr>
            <p14:xfrm>
              <a:off x="4929049" y="3492118"/>
              <a:ext cx="92160" cy="4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7870ED-2074-4BD5-9710-F16036EEA0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7409" y="3348478"/>
                <a:ext cx="2358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2FFB44-0F40-4C3D-A09E-010C327CB424}"/>
                  </a:ext>
                </a:extLst>
              </p14:cNvPr>
              <p14:cNvContentPartPr/>
              <p14:nvPr/>
            </p14:nvContentPartPr>
            <p14:xfrm>
              <a:off x="5707729" y="3012238"/>
              <a:ext cx="108720" cy="10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2FFB44-0F40-4C3D-A09E-010C327CB4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5729" y="2868598"/>
                <a:ext cx="2523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4D71756-5477-43BC-9E63-76800A3FDFA7}"/>
                  </a:ext>
                </a:extLst>
              </p14:cNvPr>
              <p14:cNvContentPartPr/>
              <p14:nvPr/>
            </p14:nvContentPartPr>
            <p14:xfrm>
              <a:off x="4929409" y="3912238"/>
              <a:ext cx="61920" cy="70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4D71756-5477-43BC-9E63-76800A3FDF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7409" y="3768238"/>
                <a:ext cx="2055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339441-C752-4750-8EBF-E8B78709FD2F}"/>
                  </a:ext>
                </a:extLst>
              </p14:cNvPr>
              <p14:cNvContentPartPr/>
              <p14:nvPr/>
            </p14:nvContentPartPr>
            <p14:xfrm>
              <a:off x="5707009" y="3475558"/>
              <a:ext cx="124200" cy="109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339441-C752-4750-8EBF-E8B78709FD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35009" y="3331918"/>
                <a:ext cx="26784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8498293-EA06-42EB-BD29-3BD994EB57D9}"/>
                  </a:ext>
                </a:extLst>
              </p14:cNvPr>
              <p14:cNvContentPartPr/>
              <p14:nvPr/>
            </p14:nvContentPartPr>
            <p14:xfrm>
              <a:off x="5349169" y="3912238"/>
              <a:ext cx="47520" cy="11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8498293-EA06-42EB-BD29-3BD994EB57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77169" y="3768238"/>
                <a:ext cx="191160" cy="4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2423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Representing Relations Using Digraphs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A </a:t>
            </a:r>
            <a:r>
              <a:rPr lang="en-US" i="1" dirty="0"/>
              <a:t>directed graph</a:t>
            </a:r>
            <a:r>
              <a:rPr lang="en-US" dirty="0"/>
              <a:t>, or </a:t>
            </a:r>
            <a:r>
              <a:rPr lang="en-US" i="1" dirty="0"/>
              <a:t>digraph</a:t>
            </a:r>
            <a:r>
              <a:rPr lang="en-US" dirty="0"/>
              <a:t>, consists of a set </a:t>
            </a:r>
            <a:r>
              <a:rPr lang="en-US" i="1" dirty="0"/>
              <a:t>V</a:t>
            </a:r>
            <a:r>
              <a:rPr lang="en-US" dirty="0"/>
              <a:t> of </a:t>
            </a:r>
            <a:r>
              <a:rPr lang="en-US" i="1" dirty="0"/>
              <a:t>vertices</a:t>
            </a:r>
            <a:r>
              <a:rPr lang="en-US" dirty="0"/>
              <a:t> (or </a:t>
            </a:r>
            <a:r>
              <a:rPr lang="en-US" i="1" dirty="0"/>
              <a:t>nodes</a:t>
            </a:r>
            <a:r>
              <a:rPr lang="en-US" dirty="0"/>
              <a:t>) together with a set </a:t>
            </a:r>
            <a:r>
              <a:rPr lang="en-US" i="1" dirty="0"/>
              <a:t>E</a:t>
            </a:r>
            <a:r>
              <a:rPr lang="en-US" dirty="0"/>
              <a:t> of ordered pairs of elements of </a:t>
            </a:r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en-US" dirty="0"/>
              <a:t> called </a:t>
            </a:r>
            <a:r>
              <a:rPr lang="en-US" i="1" dirty="0">
                <a:solidFill>
                  <a:srgbClr val="FF0000"/>
                </a:solidFill>
              </a:rPr>
              <a:t>edges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i="1" dirty="0"/>
              <a:t>arcs</a:t>
            </a:r>
            <a:r>
              <a:rPr lang="en-US" dirty="0"/>
              <a:t>). The vertex </a:t>
            </a:r>
            <a:r>
              <a:rPr lang="en-US" i="1" dirty="0"/>
              <a:t>a</a:t>
            </a:r>
            <a:r>
              <a:rPr lang="en-US" dirty="0"/>
              <a:t> is called the </a:t>
            </a:r>
            <a:r>
              <a:rPr lang="en-US" i="1" dirty="0"/>
              <a:t>initial </a:t>
            </a:r>
            <a:r>
              <a:rPr lang="en-US" i="1" dirty="0">
                <a:solidFill>
                  <a:srgbClr val="FF0000"/>
                </a:solidFill>
              </a:rPr>
              <a:t>vertex</a:t>
            </a:r>
            <a:r>
              <a:rPr lang="en-US" dirty="0">
                <a:solidFill>
                  <a:srgbClr val="FF0000"/>
                </a:solidFill>
              </a:rPr>
              <a:t> of the edge </a:t>
            </a:r>
            <a:r>
              <a:rPr lang="en-US" dirty="0"/>
              <a:t>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b</a:t>
            </a:r>
            <a:r>
              <a:rPr lang="en-US" dirty="0"/>
              <a:t>), and the vertex </a:t>
            </a:r>
            <a:r>
              <a:rPr lang="en-US" i="1" dirty="0"/>
              <a:t>b</a:t>
            </a:r>
            <a:r>
              <a:rPr lang="en-US" dirty="0"/>
              <a:t> is called the </a:t>
            </a:r>
            <a:r>
              <a:rPr lang="en-US" i="1" dirty="0"/>
              <a:t>terminal vertex </a:t>
            </a:r>
            <a:r>
              <a:rPr lang="en-US" dirty="0"/>
              <a:t>of this edge.</a:t>
            </a:r>
          </a:p>
          <a:p>
            <a:pPr lvl="1"/>
            <a:r>
              <a:rPr lang="en-US" dirty="0"/>
              <a:t>An edge of the form (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a</a:t>
            </a:r>
            <a:r>
              <a:rPr lang="en-US" dirty="0"/>
              <a:t>) is called a </a:t>
            </a:r>
            <a:r>
              <a:rPr lang="en-US" i="1" dirty="0"/>
              <a:t>loop</a:t>
            </a:r>
            <a:r>
              <a:rPr lang="en-US" dirty="0"/>
              <a:t>.  </a:t>
            </a:r>
          </a:p>
          <a:p>
            <a:pPr>
              <a:buNone/>
            </a:pPr>
            <a:r>
              <a:rPr lang="en-US" b="1" dirty="0"/>
              <a:t>    </a:t>
            </a:r>
          </a:p>
          <a:p>
            <a:pPr>
              <a:buNone/>
            </a:pPr>
            <a:r>
              <a:rPr lang="en-US" b="1" dirty="0"/>
              <a:t>    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:  A drawing of the directed graph with vertices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and </a:t>
            </a:r>
            <a:r>
              <a:rPr lang="en-US" i="1" dirty="0"/>
              <a:t>d</a:t>
            </a:r>
            <a:r>
              <a:rPr lang="en-US" dirty="0"/>
              <a:t>, and edges  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),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), (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), (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), (</a:t>
            </a:r>
            <a:r>
              <a:rPr lang="en-US" i="1" dirty="0"/>
              <a:t>c</a:t>
            </a:r>
            <a:r>
              <a:rPr lang="en-US" dirty="0"/>
              <a:t>, a), (</a:t>
            </a:r>
            <a:r>
              <a:rPr lang="en-US" i="1" dirty="0"/>
              <a:t>c,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), and (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is shown here.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0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419600"/>
            <a:ext cx="1828800" cy="2077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19200"/>
            <a:ext cx="4648200" cy="52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5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Digraphs Representing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Example 8</a:t>
            </a:r>
            <a:r>
              <a:rPr lang="en-US" dirty="0"/>
              <a:t>: What are the </a:t>
            </a:r>
            <a:r>
              <a:rPr lang="en-US" dirty="0">
                <a:solidFill>
                  <a:srgbClr val="FF0000"/>
                </a:solidFill>
              </a:rPr>
              <a:t>ordered pairs </a:t>
            </a:r>
            <a:r>
              <a:rPr lang="en-US" dirty="0"/>
              <a:t>in the relation </a:t>
            </a:r>
            <a:endParaRPr lang="en-US" i="1" dirty="0"/>
          </a:p>
          <a:p>
            <a:pPr>
              <a:buNone/>
            </a:pPr>
            <a:r>
              <a:rPr lang="en-US" i="1" dirty="0"/>
              <a:t>   </a:t>
            </a:r>
            <a:r>
              <a:rPr lang="en-US" dirty="0"/>
              <a:t>represented by this directed graph?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The ordered pairs in the relation are</a:t>
            </a:r>
          </a:p>
          <a:p>
            <a:pPr>
              <a:buNone/>
            </a:pPr>
            <a:r>
              <a:rPr lang="en-US" sz="2800" i="1" dirty="0"/>
              <a:t>   </a:t>
            </a:r>
            <a:r>
              <a:rPr lang="en-US" sz="2800" dirty="0"/>
              <a:t>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1, 3</a:t>
            </a:r>
            <a:r>
              <a:rPr lang="en-US" sz="2800" dirty="0"/>
              <a:t>),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1, 4</a:t>
            </a:r>
            <a:r>
              <a:rPr lang="en-US" sz="2800" dirty="0"/>
              <a:t>),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2, 1</a:t>
            </a:r>
            <a:r>
              <a:rPr lang="en-US" sz="2800" dirty="0"/>
              <a:t>),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2, 2</a:t>
            </a:r>
            <a:r>
              <a:rPr lang="en-US" sz="2800" dirty="0"/>
              <a:t>),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2, 3</a:t>
            </a:r>
            <a:r>
              <a:rPr lang="en-US" sz="2800" dirty="0"/>
              <a:t>),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3, 1</a:t>
            </a:r>
            <a:r>
              <a:rPr lang="en-US" sz="2800" dirty="0"/>
              <a:t>),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3, 3</a:t>
            </a:r>
            <a:r>
              <a:rPr lang="en-US" sz="2800" dirty="0"/>
              <a:t>),       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4, 1</a:t>
            </a:r>
            <a:r>
              <a:rPr lang="en-US" sz="2800" dirty="0"/>
              <a:t>),  and (</a:t>
            </a:r>
            <a:r>
              <a:rPr lang="en-US" sz="2800" dirty="0">
                <a:latin typeface="Cambria Math" pitchFamily="18" charset="0"/>
                <a:ea typeface="Cambria Math" pitchFamily="18" charset="0"/>
              </a:rPr>
              <a:t>4, 3</a:t>
            </a:r>
            <a:r>
              <a:rPr lang="en-US" sz="2800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0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2362200"/>
            <a:ext cx="2362200" cy="253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which Properties a Relation has from its Digraph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</a:t>
            </a:r>
            <a:endParaRPr lang="en-US" i="1" dirty="0"/>
          </a:p>
          <a:p>
            <a:r>
              <a:rPr lang="en-US" i="1" dirty="0">
                <a:ea typeface="Cambria Math"/>
              </a:rPr>
              <a:t>Reflexivity</a:t>
            </a:r>
            <a:r>
              <a:rPr lang="en-US" dirty="0">
                <a:ea typeface="Cambria Math"/>
              </a:rPr>
              <a:t>: A 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loop</a:t>
            </a:r>
            <a:r>
              <a:rPr lang="en-US" dirty="0">
                <a:ea typeface="Cambria Math"/>
              </a:rPr>
              <a:t> must be present at 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all vertices</a:t>
            </a:r>
            <a:r>
              <a:rPr lang="en-US" dirty="0">
                <a:ea typeface="Cambria Math"/>
              </a:rPr>
              <a:t> in the graph.</a:t>
            </a:r>
          </a:p>
          <a:p>
            <a:r>
              <a:rPr lang="en-US" i="1" dirty="0">
                <a:ea typeface="Cambria Math"/>
              </a:rPr>
              <a:t>Symmetry</a:t>
            </a:r>
            <a:r>
              <a:rPr lang="en-US" dirty="0">
                <a:latin typeface="Cambria Math"/>
                <a:ea typeface="Cambria Math"/>
              </a:rPr>
              <a:t>: If </a:t>
            </a:r>
            <a:r>
              <a:rPr lang="en-US" dirty="0">
                <a:ea typeface="Cambria Math"/>
              </a:rPr>
              <a:t> (</a:t>
            </a:r>
            <a:r>
              <a:rPr lang="en-US" i="1" dirty="0" err="1">
                <a:ea typeface="Cambria Math"/>
              </a:rPr>
              <a:t>x,y</a:t>
            </a:r>
            <a:r>
              <a:rPr lang="en-US" dirty="0">
                <a:ea typeface="Cambria Math"/>
              </a:rPr>
              <a:t>) is an 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edge</a:t>
            </a:r>
            <a:r>
              <a:rPr lang="en-US" dirty="0">
                <a:ea typeface="Cambria Math"/>
              </a:rPr>
              <a:t>,</a:t>
            </a:r>
            <a:r>
              <a:rPr lang="en-US" i="1" dirty="0">
                <a:ea typeface="Cambria Math"/>
              </a:rPr>
              <a:t> </a:t>
            </a:r>
            <a:r>
              <a:rPr lang="en-US" dirty="0">
                <a:ea typeface="Cambria Math"/>
              </a:rPr>
              <a:t>then so is (</a:t>
            </a:r>
            <a:r>
              <a:rPr lang="en-US" i="1" dirty="0" err="1">
                <a:ea typeface="Cambria Math"/>
              </a:rPr>
              <a:t>y,x</a:t>
            </a:r>
            <a:r>
              <a:rPr lang="en-US" dirty="0">
                <a:ea typeface="Cambria Math"/>
              </a:rPr>
              <a:t>) 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edge</a:t>
            </a:r>
            <a:r>
              <a:rPr lang="en-US" dirty="0">
                <a:ea typeface="Cambria Math"/>
              </a:rPr>
              <a:t>.</a:t>
            </a:r>
            <a:endParaRPr lang="en-US" i="1" dirty="0">
              <a:solidFill>
                <a:srgbClr val="FF0000"/>
              </a:solidFill>
              <a:ea typeface="Cambria Math"/>
            </a:endParaRPr>
          </a:p>
          <a:p>
            <a:r>
              <a:rPr lang="en-US" i="1" dirty="0" err="1">
                <a:ea typeface="Cambria Math"/>
              </a:rPr>
              <a:t>Antisymmetry</a:t>
            </a:r>
            <a:r>
              <a:rPr lang="en-US" dirty="0">
                <a:ea typeface="Cambria Math"/>
              </a:rPr>
              <a:t>: If (</a:t>
            </a:r>
            <a:r>
              <a:rPr lang="en-US" i="1" dirty="0" err="1">
                <a:ea typeface="Cambria Math"/>
              </a:rPr>
              <a:t>x,y</a:t>
            </a:r>
            <a:r>
              <a:rPr lang="en-US" dirty="0">
                <a:ea typeface="Cambria Math"/>
              </a:rPr>
              <a:t>) with </a:t>
            </a:r>
            <a:r>
              <a:rPr lang="en-US" i="1" dirty="0">
                <a:ea typeface="Cambria Math"/>
              </a:rPr>
              <a:t>x </a:t>
            </a:r>
            <a:r>
              <a:rPr lang="en-US" dirty="0">
                <a:latin typeface="Cambria Math"/>
                <a:ea typeface="Cambria Math"/>
              </a:rPr>
              <a:t>≠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i="1" dirty="0">
                <a:ea typeface="Cambria Math"/>
              </a:rPr>
              <a:t>y</a:t>
            </a:r>
            <a:r>
              <a:rPr lang="en-US" dirty="0">
                <a:ea typeface="Cambria Math"/>
              </a:rPr>
              <a:t> is an edge, then (</a:t>
            </a:r>
            <a:r>
              <a:rPr lang="en-US" i="1" dirty="0" err="1">
                <a:ea typeface="Cambria Math"/>
              </a:rPr>
              <a:t>y,x</a:t>
            </a:r>
            <a:r>
              <a:rPr lang="en-US" dirty="0">
                <a:ea typeface="Cambria Math"/>
              </a:rPr>
              <a:t>) is 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not an </a:t>
            </a:r>
            <a:r>
              <a:rPr lang="en-US" dirty="0">
                <a:ea typeface="Cambria Math"/>
              </a:rPr>
              <a:t>edge. </a:t>
            </a:r>
          </a:p>
          <a:p>
            <a:r>
              <a:rPr lang="en-US" i="1" dirty="0">
                <a:ea typeface="Cambria Math"/>
              </a:rPr>
              <a:t>Transitivity</a:t>
            </a:r>
            <a:r>
              <a:rPr lang="en-US" dirty="0">
                <a:latin typeface="Cambria Math"/>
                <a:ea typeface="Cambria Math"/>
              </a:rPr>
              <a:t>: If </a:t>
            </a:r>
            <a:r>
              <a:rPr lang="en-US" dirty="0">
                <a:ea typeface="Cambria Math"/>
              </a:rPr>
              <a:t>(</a:t>
            </a:r>
            <a:r>
              <a:rPr lang="en-US" i="1" dirty="0" err="1">
                <a:ea typeface="Cambria Math"/>
              </a:rPr>
              <a:t>x,y</a:t>
            </a:r>
            <a:r>
              <a:rPr lang="en-US" dirty="0">
                <a:ea typeface="Cambria Math"/>
              </a:rPr>
              <a:t>) and (</a:t>
            </a:r>
            <a:r>
              <a:rPr lang="en-US" i="1" dirty="0" err="1">
                <a:ea typeface="Cambria Math"/>
              </a:rPr>
              <a:t>y,z</a:t>
            </a:r>
            <a:r>
              <a:rPr lang="en-US" dirty="0">
                <a:ea typeface="Cambria Math"/>
              </a:rPr>
              <a:t>)</a:t>
            </a:r>
            <a:r>
              <a:rPr lang="en-US" i="1" dirty="0">
                <a:ea typeface="Cambria Math"/>
              </a:rPr>
              <a:t> </a:t>
            </a:r>
            <a:r>
              <a:rPr lang="en-US" dirty="0">
                <a:ea typeface="Cambria Math"/>
              </a:rPr>
              <a:t>are 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edges</a:t>
            </a:r>
            <a:r>
              <a:rPr lang="en-US" dirty="0">
                <a:ea typeface="Cambria Math"/>
              </a:rPr>
              <a:t>, then so is (</a:t>
            </a:r>
            <a:r>
              <a:rPr lang="en-US" i="1" dirty="0" err="1">
                <a:ea typeface="Cambria Math"/>
              </a:rPr>
              <a:t>x,z</a:t>
            </a:r>
            <a:r>
              <a:rPr lang="en-US" dirty="0">
                <a:ea typeface="Cambria Math"/>
              </a:rPr>
              <a:t>) 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edge</a:t>
            </a:r>
            <a:r>
              <a:rPr lang="en-US" i="1" dirty="0">
                <a:ea typeface="Cambria Math"/>
              </a:rPr>
              <a:t>. </a:t>
            </a:r>
            <a:endParaRPr lang="en-US" dirty="0">
              <a:ea typeface="Cambria Math"/>
            </a:endParaRPr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19200" y="47244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Reflexive?</a:t>
            </a:r>
            <a:r>
              <a:rPr lang="en-US" dirty="0"/>
              <a:t> </a:t>
            </a:r>
            <a:r>
              <a:rPr lang="en-US" b="1" dirty="0"/>
              <a:t>No</a:t>
            </a:r>
            <a:r>
              <a:rPr lang="en-US" dirty="0"/>
              <a:t>, there are </a:t>
            </a:r>
            <a:r>
              <a:rPr lang="en-US" dirty="0">
                <a:solidFill>
                  <a:srgbClr val="FF0000"/>
                </a:solidFill>
              </a:rPr>
              <a:t>no loops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Symmetric?</a:t>
            </a:r>
            <a:r>
              <a:rPr lang="en-US" dirty="0"/>
              <a:t> </a:t>
            </a:r>
            <a:r>
              <a:rPr lang="en-US" b="1" dirty="0"/>
              <a:t>No</a:t>
            </a:r>
            <a:r>
              <a:rPr lang="en-US" dirty="0"/>
              <a:t>, there is an </a:t>
            </a:r>
            <a:r>
              <a:rPr lang="en-US" dirty="0">
                <a:solidFill>
                  <a:srgbClr val="FF0000"/>
                </a:solidFill>
              </a:rPr>
              <a:t>edge from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not from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 err="1"/>
              <a:t>Antisymmetric</a:t>
            </a:r>
            <a:r>
              <a:rPr lang="en-US" i="1" dirty="0"/>
              <a:t>?</a:t>
            </a:r>
            <a:r>
              <a:rPr lang="en-US" dirty="0"/>
              <a:t> </a:t>
            </a:r>
            <a:r>
              <a:rPr lang="en-US" b="1" dirty="0"/>
              <a:t>No</a:t>
            </a:r>
            <a:r>
              <a:rPr lang="en-US" dirty="0"/>
              <a:t>, there is an </a:t>
            </a:r>
            <a:r>
              <a:rPr lang="en-US" dirty="0">
                <a:solidFill>
                  <a:srgbClr val="FF0000"/>
                </a:solidFill>
              </a:rPr>
              <a:t>edge from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i="1" dirty="0"/>
              <a:t>Transitive?</a:t>
            </a:r>
            <a:r>
              <a:rPr lang="en-US" dirty="0"/>
              <a:t> </a:t>
            </a:r>
            <a:r>
              <a:rPr lang="en-US" b="1" dirty="0"/>
              <a:t>No</a:t>
            </a:r>
            <a:r>
              <a:rPr lang="en-US" dirty="0"/>
              <a:t>, there </a:t>
            </a:r>
            <a:r>
              <a:rPr lang="en-US" dirty="0">
                <a:solidFill>
                  <a:srgbClr val="FF0000"/>
                </a:solidFill>
              </a:rPr>
              <a:t>are edges from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dirty="0"/>
              <a:t>, </a:t>
            </a:r>
          </a:p>
          <a:p>
            <a:r>
              <a:rPr lang="en-US" dirty="0"/>
              <a:t>                 but  there is no edge from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7000" y="2743200"/>
            <a:ext cx="1981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05000" y="2667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2895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0" y="4038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91000" y="4038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34" name="Oval 33"/>
          <p:cNvSpPr/>
          <p:nvPr/>
        </p:nvSpPr>
        <p:spPr>
          <a:xfrm>
            <a:off x="23622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4400" y="4191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724400" y="2971800"/>
            <a:ext cx="0" cy="11430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29200" y="2895600"/>
            <a:ext cx="0" cy="12954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Determining which Properties a Relation has from its Digraph – Example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518457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/>
                  <a:t>. Given any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2400" dirty="0"/>
                  <a:t> is even.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① State explicitly which ordered pairs are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and which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are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②</m:t>
                    </m:r>
                  </m:oMath>
                </a14:m>
                <a:r>
                  <a:rPr lang="en-US" sz="2400" dirty="0"/>
                  <a:t>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by plotting all the points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400" dirty="0"/>
                  <a:t> in the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Cartesian plane and circling the points that are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③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because: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𝑒𝑣𝑒𝑛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5184576"/>
              </a:xfrm>
              <a:blipFill>
                <a:blip r:embed="rId2"/>
                <a:stretch>
                  <a:fillRect l="-1185"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37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244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6800" y="4114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" y="487680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Reflexive?</a:t>
            </a:r>
            <a:r>
              <a:rPr lang="en-US" dirty="0"/>
              <a:t> No, there are no loops</a:t>
            </a:r>
          </a:p>
          <a:p>
            <a:r>
              <a:rPr lang="en-US" i="1" dirty="0"/>
              <a:t>Symmetric?</a:t>
            </a:r>
            <a:r>
              <a:rPr lang="en-US" dirty="0"/>
              <a:t>  No, for example, there is no edge from </a:t>
            </a:r>
            <a:r>
              <a:rPr lang="en-US" i="1" dirty="0"/>
              <a:t>c</a:t>
            </a:r>
            <a:r>
              <a:rPr lang="en-US" dirty="0"/>
              <a:t> to </a:t>
            </a:r>
            <a:r>
              <a:rPr lang="en-US" i="1" dirty="0"/>
              <a:t>a</a:t>
            </a:r>
            <a:r>
              <a:rPr lang="en-US" dirty="0"/>
              <a:t> </a:t>
            </a:r>
          </a:p>
          <a:p>
            <a:r>
              <a:rPr lang="en-US" i="1" dirty="0" err="1"/>
              <a:t>Antisymmetric</a:t>
            </a:r>
            <a:r>
              <a:rPr lang="en-US" i="1" dirty="0"/>
              <a:t>?</a:t>
            </a:r>
            <a:r>
              <a:rPr lang="en-US" dirty="0"/>
              <a:t> Yes, whenever there is an edge from one</a:t>
            </a:r>
          </a:p>
          <a:p>
            <a:r>
              <a:rPr lang="en-US" dirty="0"/>
              <a:t>         vertex  to another, there is not one going back  </a:t>
            </a:r>
          </a:p>
          <a:p>
            <a:r>
              <a:rPr lang="en-US" i="1" dirty="0"/>
              <a:t>Transitive? </a:t>
            </a:r>
            <a:r>
              <a:rPr lang="en-US" dirty="0"/>
              <a:t>No, (</a:t>
            </a:r>
            <a:r>
              <a:rPr lang="en-US" dirty="0" err="1"/>
              <a:t>a,c</a:t>
            </a:r>
            <a:r>
              <a:rPr lang="en-US" dirty="0"/>
              <a:t>), (</a:t>
            </a:r>
            <a:r>
              <a:rPr lang="en-US" dirty="0" err="1"/>
              <a:t>c,b</a:t>
            </a:r>
            <a:r>
              <a:rPr lang="en-US" dirty="0"/>
              <a:t>), but there is no (a, b)</a:t>
            </a:r>
          </a:p>
          <a:p>
            <a:r>
              <a:rPr lang="en-US" dirty="0"/>
              <a:t> there is no edge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90800" y="2743200"/>
            <a:ext cx="2057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1943100" y="3390900"/>
            <a:ext cx="9906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43200" y="2895600"/>
            <a:ext cx="19050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590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9600" y="4114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3962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00" y="29718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</a:t>
            </a:r>
          </a:p>
        </p:txBody>
      </p:sp>
      <p:sp>
        <p:nvSpPr>
          <p:cNvPr id="24" name="Oval 23"/>
          <p:cNvSpPr/>
          <p:nvPr/>
        </p:nvSpPr>
        <p:spPr>
          <a:xfrm>
            <a:off x="2514600" y="4038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Determining which Properties a Relation has from its Digraph – Example </a:t>
            </a:r>
            <a:r>
              <a:rPr lang="en-US" sz="5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DB856-7CD9-418F-915E-A060449473FE}"/>
              </a:ext>
            </a:extLst>
          </p:cNvPr>
          <p:cNvSpPr txBox="1"/>
          <p:nvPr/>
        </p:nvSpPr>
        <p:spPr>
          <a:xfrm>
            <a:off x="6324600" y="2895600"/>
            <a:ext cx="24384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Reflexive:</a:t>
            </a:r>
          </a:p>
          <a:p>
            <a:r>
              <a:rPr lang="en-US" dirty="0" err="1"/>
              <a:t>Sym</a:t>
            </a:r>
            <a:r>
              <a:rPr lang="en-US" dirty="0"/>
              <a:t>:</a:t>
            </a:r>
          </a:p>
          <a:p>
            <a:r>
              <a:rPr lang="en-US" dirty="0"/>
              <a:t>Anti:</a:t>
            </a:r>
          </a:p>
          <a:p>
            <a:r>
              <a:rPr lang="en-US" dirty="0"/>
              <a:t>Trans: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رقم الشريحة 5">
            <a:extLst>
              <a:ext uri="{FF2B5EF4-FFF2-40B4-BE49-F238E27FC236}">
                <a16:creationId xmlns:a16="http://schemas.microsoft.com/office/drawing/2014/main" id="{67F4CB68-05C6-4B3D-9F9C-AED77FDC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33DB26-9070-4DA2-9DB9-3F93E250C051}" type="slidenum">
              <a:rPr lang="en-US" altLang="ar-JO"/>
              <a:pPr eaLnBrk="1" hangingPunct="1"/>
              <a:t>61</a:t>
            </a:fld>
            <a:endParaRPr lang="en-US" altLang="ar-JO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61B828C-C5EE-4F2E-9A7A-CB1C84ADC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65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ar-JO" sz="4000" dirty="0"/>
              <a:t>Sample questions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65B7F476-0868-4AA1-9E4C-40BFCC87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3733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JO"/>
              <a:t>Which of the graphs are reflexive, irreflexive, symmetric, asymmetric, antisymmetric, or transitive</a:t>
            </a:r>
          </a:p>
        </p:txBody>
      </p:sp>
      <p:graphicFrame>
        <p:nvGraphicFramePr>
          <p:cNvPr id="41096" name="Group 136">
            <a:extLst>
              <a:ext uri="{FF2B5EF4-FFF2-40B4-BE49-F238E27FC236}">
                <a16:creationId xmlns:a16="http://schemas.microsoft.com/office/drawing/2014/main" id="{773DD344-AF47-4920-B4C2-D56DF8D08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52193"/>
              </p:ext>
            </p:extLst>
          </p:nvPr>
        </p:nvGraphicFramePr>
        <p:xfrm>
          <a:off x="4343400" y="2667000"/>
          <a:ext cx="4486275" cy="265172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Reflexive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Symmetric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Anti-symmetric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Transitive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0A79EDC-0C65-4477-879F-B0482A5C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2" y="1687643"/>
            <a:ext cx="41529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52736"/>
                <a:ext cx="8784976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because: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𝑒𝑣𝑒𝑛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ea typeface="Cambria Math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𝑠𝑖𝑛𝑐𝑒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𝑓𝑜𝑟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𝑎𝑛𝑦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𝑖𝑛𝑡𝑒𝑔𝑒𝑟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because: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𝑒𝑣𝑒𝑛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because: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𝑒𝑣𝑒𝑛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because: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𝑒𝑣𝑒𝑛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400" dirty="0"/>
                  <a:t> because: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𝑛𝑜𝑡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𝑒𝑣𝑒𝑛</m:t>
                    </m:r>
                  </m:oMath>
                </a14:m>
                <a:r>
                  <a:rPr lang="en-US" sz="2400" dirty="0"/>
                  <a:t>.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endParaRPr lang="en-US" sz="24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52736"/>
                <a:ext cx="8784976" cy="5256584"/>
              </a:xfrm>
              <a:blipFill rotWithShape="1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6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US" dirty="0"/>
              <a:t>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640960" cy="50405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②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3              </a:t>
                </a:r>
                <a:r>
                  <a:rPr lang="en-US" sz="2400" dirty="0">
                    <a:latin typeface="Cambria Math"/>
                    <a:ea typeface="Cambria Math"/>
                  </a:rPr>
                  <a:t>⦿           •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𝑒𝑣𝑒𝑛</m:t>
                    </m:r>
                  </m:oMath>
                </a14:m>
                <a:r>
                  <a:rPr lang="en-US" sz="2400" dirty="0">
                    <a:latin typeface="Cambria Math"/>
                    <a:ea typeface="Cambria Math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</a:t>
                </a:r>
                <a:r>
                  <a:rPr lang="en-US" sz="2400" dirty="0"/>
                  <a:t>                                                                     The circled points represent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2                •           ⦿                      the ordered pairs whose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                                                          first and second elements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/>
                    <a:ea typeface="Cambria Math"/>
                  </a:rPr>
                  <a:t>               1               ⦿           •                       are related.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(0,0)  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640960" cy="5040560"/>
              </a:xfrm>
              <a:blipFill rotWithShape="1">
                <a:blip r:embed="rId2"/>
                <a:stretch>
                  <a:fillRect l="-1058" t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8</a:t>
            </a:fld>
            <a:endParaRPr lang="en-US"/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899592" y="4797152"/>
            <a:ext cx="3888432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1907704" y="1700808"/>
            <a:ext cx="0" cy="367240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1907704" y="22768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1857968" y="2310408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1835696" y="321297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1857968" y="4077072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707904" y="4716128"/>
            <a:ext cx="0" cy="1736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2699792" y="4716128"/>
            <a:ext cx="0" cy="1953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CBD96C-7A9C-4BEB-BDDA-F3B9582FF820}"/>
                  </a:ext>
                </a:extLst>
              </p14:cNvPr>
              <p14:cNvContentPartPr/>
              <p14:nvPr/>
            </p14:nvContentPartPr>
            <p14:xfrm>
              <a:off x="4836783" y="4537106"/>
              <a:ext cx="383040" cy="27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CBD96C-7A9C-4BEB-BDDA-F3B9582FF8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8143" y="4528466"/>
                <a:ext cx="4006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5D231F-973C-41F0-99CC-E3FD0EAFA0EA}"/>
                  </a:ext>
                </a:extLst>
              </p14:cNvPr>
              <p14:cNvContentPartPr/>
              <p14:nvPr/>
            </p14:nvContentPartPr>
            <p14:xfrm>
              <a:off x="1787583" y="1090106"/>
              <a:ext cx="187560" cy="409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5D231F-973C-41F0-99CC-E3FD0EAFA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943" y="1081466"/>
                <a:ext cx="2052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2B7266-DFBC-4C81-82B7-0D031E1A22FE}"/>
                  </a:ext>
                </a:extLst>
              </p14:cNvPr>
              <p14:cNvContentPartPr/>
              <p14:nvPr/>
            </p14:nvContentPartPr>
            <p14:xfrm>
              <a:off x="3828783" y="3829706"/>
              <a:ext cx="144720" cy="319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2B7266-DFBC-4C81-82B7-0D031E1A22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19783" y="3820706"/>
                <a:ext cx="16236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EA44F82-B112-4657-A992-5AE974CCE9B8}"/>
              </a:ext>
            </a:extLst>
          </p:cNvPr>
          <p:cNvGrpSpPr/>
          <p:nvPr/>
        </p:nvGrpSpPr>
        <p:grpSpPr>
          <a:xfrm>
            <a:off x="3935703" y="3736826"/>
            <a:ext cx="505440" cy="438480"/>
            <a:chOff x="3935703" y="3736826"/>
            <a:chExt cx="5054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FF74DA-4F5A-4DE6-8BF6-A40CB84D7D1B}"/>
                    </a:ext>
                  </a:extLst>
                </p14:cNvPr>
                <p14:cNvContentPartPr/>
                <p14:nvPr/>
              </p14:nvContentPartPr>
              <p14:xfrm>
                <a:off x="3935703" y="3826466"/>
                <a:ext cx="123120" cy="24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FF74DA-4F5A-4DE6-8BF6-A40CB84D7D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26703" y="3817466"/>
                  <a:ext cx="140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A25573-DFD0-4651-8E8F-7092089DA294}"/>
                    </a:ext>
                  </a:extLst>
                </p14:cNvPr>
                <p14:cNvContentPartPr/>
                <p14:nvPr/>
              </p14:nvContentPartPr>
              <p14:xfrm>
                <a:off x="4098423" y="4001786"/>
                <a:ext cx="62640" cy="122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A25573-DFD0-4651-8E8F-7092089DA2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89423" y="3993146"/>
                  <a:ext cx="80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A82010C-5A6B-46BC-B320-F158FE75AACC}"/>
                    </a:ext>
                  </a:extLst>
                </p14:cNvPr>
                <p14:cNvContentPartPr/>
                <p14:nvPr/>
              </p14:nvContentPartPr>
              <p14:xfrm>
                <a:off x="4253943" y="3816026"/>
                <a:ext cx="8280" cy="23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A82010C-5A6B-46BC-B320-F158FE75AA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44943" y="3807386"/>
                  <a:ext cx="25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EF117D-403E-4DD0-BE51-7C024D01636C}"/>
                    </a:ext>
                  </a:extLst>
                </p14:cNvPr>
                <p14:cNvContentPartPr/>
                <p14:nvPr/>
              </p14:nvContentPartPr>
              <p14:xfrm>
                <a:off x="4321983" y="3736826"/>
                <a:ext cx="119160" cy="43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EF117D-403E-4DD0-BE51-7C024D0163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13343" y="3728186"/>
                  <a:ext cx="136800" cy="45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221F8A-D076-408B-B6BE-81DB85B3271E}"/>
              </a:ext>
            </a:extLst>
          </p:cNvPr>
          <p:cNvGrpSpPr/>
          <p:nvPr/>
        </p:nvGrpSpPr>
        <p:grpSpPr>
          <a:xfrm>
            <a:off x="3815463" y="2901986"/>
            <a:ext cx="651600" cy="470520"/>
            <a:chOff x="3815463" y="2901986"/>
            <a:chExt cx="65160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CF3E83-713F-4854-B903-2FBC8C287F3E}"/>
                    </a:ext>
                  </a:extLst>
                </p14:cNvPr>
                <p14:cNvContentPartPr/>
                <p14:nvPr/>
              </p14:nvContentPartPr>
              <p14:xfrm>
                <a:off x="3815463" y="2968226"/>
                <a:ext cx="94320" cy="404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CF3E83-713F-4854-B903-2FBC8C287F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06463" y="2959226"/>
                  <a:ext cx="1119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5DCA42-B977-4F9E-877C-016280A76302}"/>
                    </a:ext>
                  </a:extLst>
                </p14:cNvPr>
                <p14:cNvContentPartPr/>
                <p14:nvPr/>
              </p14:nvContentPartPr>
              <p14:xfrm>
                <a:off x="3909063" y="3005306"/>
                <a:ext cx="136080" cy="243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5DCA42-B977-4F9E-877C-016280A7630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00423" y="2996666"/>
                  <a:ext cx="153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C31936-500C-427D-91A3-E3D3DDB6C188}"/>
                    </a:ext>
                  </a:extLst>
                </p14:cNvPr>
                <p14:cNvContentPartPr/>
                <p14:nvPr/>
              </p14:nvContentPartPr>
              <p14:xfrm>
                <a:off x="4099143" y="3219866"/>
                <a:ext cx="35280" cy="8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C31936-500C-427D-91A3-E3D3DDB6C1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90503" y="3211226"/>
                  <a:ext cx="52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FB8822-2BDA-4D58-BCA3-0688CCAC1CB4}"/>
                    </a:ext>
                  </a:extLst>
                </p14:cNvPr>
                <p14:cNvContentPartPr/>
                <p14:nvPr/>
              </p14:nvContentPartPr>
              <p14:xfrm>
                <a:off x="4200663" y="2966066"/>
                <a:ext cx="130320" cy="268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FB8822-2BDA-4D58-BCA3-0688CCAC1C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91663" y="2957426"/>
                  <a:ext cx="147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2B52555-68C2-4A7A-99AE-AAC6A8326D7B}"/>
                    </a:ext>
                  </a:extLst>
                </p14:cNvPr>
                <p14:cNvContentPartPr/>
                <p14:nvPr/>
              </p14:nvContentPartPr>
              <p14:xfrm>
                <a:off x="4386063" y="2901986"/>
                <a:ext cx="81000" cy="391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2B52555-68C2-4A7A-99AE-AAC6A8326D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77063" y="2892986"/>
                  <a:ext cx="98640" cy="40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60B7C0-C2C1-45C9-8707-9B20444B2662}"/>
              </a:ext>
            </a:extLst>
          </p:cNvPr>
          <p:cNvGrpSpPr/>
          <p:nvPr/>
        </p:nvGrpSpPr>
        <p:grpSpPr>
          <a:xfrm>
            <a:off x="3814383" y="2067146"/>
            <a:ext cx="333720" cy="365040"/>
            <a:chOff x="3814383" y="2067146"/>
            <a:chExt cx="33372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187678-AE90-4F3A-894E-CC085B2BF1B7}"/>
                    </a:ext>
                  </a:extLst>
                </p14:cNvPr>
                <p14:cNvContentPartPr/>
                <p14:nvPr/>
              </p14:nvContentPartPr>
              <p14:xfrm>
                <a:off x="3814383" y="2067146"/>
                <a:ext cx="95400" cy="36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187678-AE90-4F3A-894E-CC085B2BF1B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05383" y="2058146"/>
                  <a:ext cx="1130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5E0A67-1BCB-4930-A45F-42BB38649E9A}"/>
                    </a:ext>
                  </a:extLst>
                </p14:cNvPr>
                <p14:cNvContentPartPr/>
                <p14:nvPr/>
              </p14:nvContentPartPr>
              <p14:xfrm>
                <a:off x="3897543" y="2130146"/>
                <a:ext cx="128880" cy="18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5E0A67-1BCB-4930-A45F-42BB38649E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88543" y="2121146"/>
                  <a:ext cx="146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05E1BD-A2B2-46D4-AB76-00C70F33966F}"/>
                    </a:ext>
                  </a:extLst>
                </p14:cNvPr>
                <p14:cNvContentPartPr/>
                <p14:nvPr/>
              </p14:nvContentPartPr>
              <p14:xfrm>
                <a:off x="4072143" y="2275946"/>
                <a:ext cx="75960" cy="9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05E1BD-A2B2-46D4-AB76-00C70F3396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63143" y="2266946"/>
                  <a:ext cx="9360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A5E68B-2142-4BFB-997E-00F970D6E45F}"/>
              </a:ext>
            </a:extLst>
          </p:cNvPr>
          <p:cNvGrpSpPr/>
          <p:nvPr/>
        </p:nvGrpSpPr>
        <p:grpSpPr>
          <a:xfrm>
            <a:off x="4203543" y="2013866"/>
            <a:ext cx="224640" cy="399960"/>
            <a:chOff x="4203543" y="2013866"/>
            <a:chExt cx="22464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180EAB3-3459-4BCA-91C5-FCA8AEBFA5B0}"/>
                    </a:ext>
                  </a:extLst>
                </p14:cNvPr>
                <p14:cNvContentPartPr/>
                <p14:nvPr/>
              </p14:nvContentPartPr>
              <p14:xfrm>
                <a:off x="4203543" y="2066786"/>
                <a:ext cx="106200" cy="28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180EAB3-3459-4BCA-91C5-FCA8AEBFA5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94903" y="2057786"/>
                  <a:ext cx="123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DB3373-5F29-4EE5-8AE6-82821FAF1144}"/>
                    </a:ext>
                  </a:extLst>
                </p14:cNvPr>
                <p14:cNvContentPartPr/>
                <p14:nvPr/>
              </p14:nvContentPartPr>
              <p14:xfrm>
                <a:off x="4359423" y="2013866"/>
                <a:ext cx="68760" cy="39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DB3373-5F29-4EE5-8AE6-82821FAF114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50783" y="2005226"/>
                  <a:ext cx="8640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9D7B49-31B8-47FA-BF65-13E2E93C161F}"/>
              </a:ext>
            </a:extLst>
          </p:cNvPr>
          <p:cNvGrpSpPr/>
          <p:nvPr/>
        </p:nvGrpSpPr>
        <p:grpSpPr>
          <a:xfrm>
            <a:off x="2265303" y="1734506"/>
            <a:ext cx="571680" cy="324000"/>
            <a:chOff x="2265303" y="1734506"/>
            <a:chExt cx="57168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36301C1-5FCD-44F3-BD33-A6AA533B08F5}"/>
                    </a:ext>
                  </a:extLst>
                </p14:cNvPr>
                <p14:cNvContentPartPr/>
                <p14:nvPr/>
              </p14:nvContentPartPr>
              <p14:xfrm>
                <a:off x="2265303" y="1748906"/>
                <a:ext cx="67320" cy="30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36301C1-5FCD-44F3-BD33-A6AA533B08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56303" y="1740266"/>
                  <a:ext cx="84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9A28D0-D4ED-43D7-945D-C904D6001198}"/>
                    </a:ext>
                  </a:extLst>
                </p14:cNvPr>
                <p14:cNvContentPartPr/>
                <p14:nvPr/>
              </p14:nvContentPartPr>
              <p14:xfrm>
                <a:off x="2385183" y="1815146"/>
                <a:ext cx="360" cy="21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9A28D0-D4ED-43D7-945D-C904D600119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76183" y="1806146"/>
                  <a:ext cx="18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CC2045-819E-4D40-90EB-CF0E162D536B}"/>
                    </a:ext>
                  </a:extLst>
                </p14:cNvPr>
                <p14:cNvContentPartPr/>
                <p14:nvPr/>
              </p14:nvContentPartPr>
              <p14:xfrm>
                <a:off x="2457183" y="1947626"/>
                <a:ext cx="34200" cy="11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CC2045-819E-4D40-90EB-CF0E162D536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48543" y="1938986"/>
                  <a:ext cx="51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777EA8-A560-4080-80B9-DBAC9030D41D}"/>
                    </a:ext>
                  </a:extLst>
                </p14:cNvPr>
                <p14:cNvContentPartPr/>
                <p14:nvPr/>
              </p14:nvContentPartPr>
              <p14:xfrm>
                <a:off x="2570223" y="1734506"/>
                <a:ext cx="147600" cy="29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777EA8-A560-4080-80B9-DBAC9030D41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61583" y="1725866"/>
                  <a:ext cx="165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7DB6180-F8CB-4926-9F58-1FDAB16429AA}"/>
                    </a:ext>
                  </a:extLst>
                </p14:cNvPr>
                <p14:cNvContentPartPr/>
                <p14:nvPr/>
              </p14:nvContentPartPr>
              <p14:xfrm>
                <a:off x="2729703" y="1735586"/>
                <a:ext cx="107280" cy="306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7DB6180-F8CB-4926-9F58-1FDAB16429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20703" y="1726586"/>
                  <a:ext cx="12492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54E21BF-66AC-4777-8458-72043200EFBC}"/>
              </a:ext>
            </a:extLst>
          </p:cNvPr>
          <p:cNvGrpSpPr/>
          <p:nvPr/>
        </p:nvGrpSpPr>
        <p:grpSpPr>
          <a:xfrm>
            <a:off x="2303823" y="2662946"/>
            <a:ext cx="559440" cy="367560"/>
            <a:chOff x="2303823" y="2662946"/>
            <a:chExt cx="55944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649C7E-9A93-40D5-8B90-98926F54314E}"/>
                    </a:ext>
                  </a:extLst>
                </p14:cNvPr>
                <p14:cNvContentPartPr/>
                <p14:nvPr/>
              </p14:nvContentPartPr>
              <p14:xfrm>
                <a:off x="2303823" y="2729546"/>
                <a:ext cx="111240" cy="30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649C7E-9A93-40D5-8B90-98926F54314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94823" y="2720906"/>
                  <a:ext cx="128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193322-9DC1-4A96-9333-BD718F9AC8CB}"/>
                    </a:ext>
                  </a:extLst>
                </p14:cNvPr>
                <p14:cNvContentPartPr/>
                <p14:nvPr/>
              </p14:nvContentPartPr>
              <p14:xfrm>
                <a:off x="2438103" y="2756186"/>
                <a:ext cx="14040" cy="13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193322-9DC1-4A96-9333-BD718F9AC8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29463" y="2747546"/>
                  <a:ext cx="31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3998D8-3FD7-44E8-9B07-5278CAC328AE}"/>
                    </a:ext>
                  </a:extLst>
                </p14:cNvPr>
                <p14:cNvContentPartPr/>
                <p14:nvPr/>
              </p14:nvContentPartPr>
              <p14:xfrm>
                <a:off x="2513343" y="2901986"/>
                <a:ext cx="70920" cy="93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3998D8-3FD7-44E8-9B07-5278CAC328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04343" y="2892986"/>
                  <a:ext cx="88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89ED48-6534-4F75-9A97-8F5C3F619D2A}"/>
                    </a:ext>
                  </a:extLst>
                </p14:cNvPr>
                <p14:cNvContentPartPr/>
                <p14:nvPr/>
              </p14:nvContentPartPr>
              <p14:xfrm>
                <a:off x="2650143" y="2718026"/>
                <a:ext cx="75240" cy="19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89ED48-6534-4F75-9A97-8F5C3F619D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41143" y="2709386"/>
                  <a:ext cx="92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F9F760-1F37-4629-886F-547A7812E2DD}"/>
                    </a:ext>
                  </a:extLst>
                </p14:cNvPr>
                <p14:cNvContentPartPr/>
                <p14:nvPr/>
              </p14:nvContentPartPr>
              <p14:xfrm>
                <a:off x="2769303" y="2662946"/>
                <a:ext cx="93960" cy="273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F9F760-1F37-4629-886F-547A7812E2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60303" y="2653946"/>
                  <a:ext cx="11160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C801388-C248-40E0-BFC1-13F19852DB11}"/>
              </a:ext>
            </a:extLst>
          </p:cNvPr>
          <p:cNvGrpSpPr/>
          <p:nvPr/>
        </p:nvGrpSpPr>
        <p:grpSpPr>
          <a:xfrm>
            <a:off x="2330823" y="3484826"/>
            <a:ext cx="519480" cy="372240"/>
            <a:chOff x="2330823" y="3484826"/>
            <a:chExt cx="51948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FF68E6-3EF6-4A30-8A4E-EEF34CC93488}"/>
                    </a:ext>
                  </a:extLst>
                </p14:cNvPr>
                <p14:cNvContentPartPr/>
                <p14:nvPr/>
              </p14:nvContentPartPr>
              <p14:xfrm>
                <a:off x="2330823" y="3528746"/>
                <a:ext cx="115560" cy="328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FF68E6-3EF6-4A30-8A4E-EEF34CC934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22183" y="3519746"/>
                  <a:ext cx="1332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D60CE2B-4274-4601-BEE7-F709179B5E64}"/>
                    </a:ext>
                  </a:extLst>
                </p14:cNvPr>
                <p14:cNvContentPartPr/>
                <p14:nvPr/>
              </p14:nvContentPartPr>
              <p14:xfrm>
                <a:off x="2477703" y="3564746"/>
                <a:ext cx="360" cy="14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D60CE2B-4274-4601-BEE7-F709179B5E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68703" y="3555746"/>
                  <a:ext cx="1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F85494-973D-4DBE-8616-7D454BDE3016}"/>
                    </a:ext>
                  </a:extLst>
                </p14:cNvPr>
                <p14:cNvContentPartPr/>
                <p14:nvPr/>
              </p14:nvContentPartPr>
              <p14:xfrm>
                <a:off x="2548263" y="3683906"/>
                <a:ext cx="48960" cy="6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F85494-973D-4DBE-8616-7D454BDE301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39623" y="3674906"/>
                  <a:ext cx="66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024399-D8B8-4D95-B791-64D58BB15016}"/>
                    </a:ext>
                  </a:extLst>
                </p14:cNvPr>
                <p14:cNvContentPartPr/>
                <p14:nvPr/>
              </p14:nvContentPartPr>
              <p14:xfrm>
                <a:off x="2663463" y="3524426"/>
                <a:ext cx="360" cy="22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024399-D8B8-4D95-B791-64D58BB150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4823" y="3515786"/>
                  <a:ext cx="18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6F8E6A-EFC4-4E69-96E0-2815C941C2B8}"/>
                    </a:ext>
                  </a:extLst>
                </p14:cNvPr>
                <p14:cNvContentPartPr/>
                <p14:nvPr/>
              </p14:nvContentPartPr>
              <p14:xfrm>
                <a:off x="2729703" y="3484826"/>
                <a:ext cx="120600" cy="37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6F8E6A-EFC4-4E69-96E0-2815C941C2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20703" y="3476186"/>
                  <a:ext cx="138240" cy="38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24464E-2E47-4B79-8F36-5DF351694C75}"/>
                  </a:ext>
                </a:extLst>
              </p14:cNvPr>
              <p14:cNvContentPartPr/>
              <p14:nvPr/>
            </p14:nvContentPartPr>
            <p14:xfrm>
              <a:off x="2492463" y="2198186"/>
              <a:ext cx="237600" cy="131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24464E-2E47-4B79-8F36-5DF351694C7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420463" y="2054546"/>
                <a:ext cx="3812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A36EC9-0B75-45E2-912B-02509DA1549A}"/>
                  </a:ext>
                </a:extLst>
              </p14:cNvPr>
              <p14:cNvContentPartPr/>
              <p14:nvPr/>
            </p14:nvContentPartPr>
            <p14:xfrm>
              <a:off x="3536103" y="3100706"/>
              <a:ext cx="186840" cy="203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A36EC9-0B75-45E2-912B-02509DA1549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64103" y="2957066"/>
                <a:ext cx="3304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3633416-EA96-40F8-909A-E20465C6C2D8}"/>
                  </a:ext>
                </a:extLst>
              </p14:cNvPr>
              <p14:cNvContentPartPr/>
              <p14:nvPr/>
            </p14:nvContentPartPr>
            <p14:xfrm>
              <a:off x="2567343" y="3961106"/>
              <a:ext cx="189360" cy="162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3633416-EA96-40F8-909A-E20465C6C2D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495343" y="3817106"/>
                <a:ext cx="333000" cy="4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64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circleNumDbPlain" startAt="3"/>
                </a:pPr>
                <a:r>
                  <a:rPr lang="en-US" b="0" dirty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𝑠𝑖𝑛𝑐𝑒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        </m:t>
                    </m:r>
                    <m:r>
                      <a:rPr lang="en-US" b="0" i="1" smtClean="0">
                        <a:latin typeface="Cambria Math"/>
                      </a:rPr>
                      <m:t>𝑠𝑖𝑛𝑐𝑒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       </m:t>
                    </m:r>
                    <m:r>
                      <a:rPr lang="en-US" b="0" i="1" smtClean="0">
                        <a:latin typeface="Cambria Math"/>
                      </a:rPr>
                      <m:t>𝑠𝑖𝑛𝑐𝑒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CA95D-8EC2-4E1A-B5BD-BCF8AA63696F}" type="slidenum">
              <a:rPr lang="en-US" smtClean="0"/>
              <a:t>9</a:t>
            </a:fld>
            <a:endParaRPr lang="en-US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1410140" y="2536372"/>
            <a:ext cx="28803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412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m_{ij} = \left\{ \begin{array}{l}&#10; 1\; \mbox{if} \;(a_i, b_j) \in R,\\&#10;0\; \mbox{if}\; (a_i,b_j) \not\in R.\end{array}\right.&#10;$$&#10;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4330</Words>
  <Application>Microsoft Office PowerPoint</Application>
  <PresentationFormat>On-screen Show (4:3)</PresentationFormat>
  <Paragraphs>456</Paragraphs>
  <Slides>61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Cambria</vt:lpstr>
      <vt:lpstr>Cambria Math</vt:lpstr>
      <vt:lpstr>Constantia</vt:lpstr>
      <vt:lpstr>Nunito</vt:lpstr>
      <vt:lpstr>Roboto</vt:lpstr>
      <vt:lpstr>Times New Roman</vt:lpstr>
      <vt:lpstr>Wingdings</vt:lpstr>
      <vt:lpstr>Wingdings 2</vt:lpstr>
      <vt:lpstr>Flow</vt:lpstr>
      <vt:lpstr>Equation</vt:lpstr>
      <vt:lpstr>Relations</vt:lpstr>
      <vt:lpstr>Summary</vt:lpstr>
      <vt:lpstr>Relations </vt:lpstr>
      <vt:lpstr>Relations </vt:lpstr>
      <vt:lpstr>Binary Relation</vt:lpstr>
      <vt:lpstr>Example </vt:lpstr>
      <vt:lpstr>Example </vt:lpstr>
      <vt:lpstr>Example 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Binary Relations</vt:lpstr>
      <vt:lpstr>Binary Relation on a Set</vt:lpstr>
      <vt:lpstr>Binary Relations on a Set (cont.)</vt:lpstr>
      <vt:lpstr>Binary Relations on a Set (cont.)</vt:lpstr>
      <vt:lpstr>Reflexive Relations انعكاسي</vt:lpstr>
      <vt:lpstr>Reflexive Relations</vt:lpstr>
      <vt:lpstr>PowerPoint Presentation</vt:lpstr>
      <vt:lpstr>Symmetric Relations متماثل وتبادلي</vt:lpstr>
      <vt:lpstr>Symmetric Relations</vt:lpstr>
      <vt:lpstr>Symmetric Relations</vt:lpstr>
      <vt:lpstr>Symmetric Relations</vt:lpstr>
      <vt:lpstr>PowerPoint Presentation</vt:lpstr>
      <vt:lpstr>Antisymmetric Relationsغير متماثل </vt:lpstr>
      <vt:lpstr>Antisymmetric Relationsغير متماثل </vt:lpstr>
      <vt:lpstr>Antisymmetric Relationsغير متماثل </vt:lpstr>
      <vt:lpstr>PowerPoint Presentation</vt:lpstr>
      <vt:lpstr>Transitive Relations علاقة متعدية</vt:lpstr>
      <vt:lpstr>Transitive Relations</vt:lpstr>
      <vt:lpstr>Transitive Relations</vt:lpstr>
      <vt:lpstr>Transitive Relations</vt:lpstr>
      <vt:lpstr>Combining Relations</vt:lpstr>
      <vt:lpstr>Composition التركيب</vt:lpstr>
      <vt:lpstr>Representing the  Composition of a Relation: Example </vt:lpstr>
      <vt:lpstr>     Representing Relations  Representing Relations using Matrices Representing Relations using Digraphs </vt:lpstr>
      <vt:lpstr>Representing Relations Using Matrices</vt:lpstr>
      <vt:lpstr>Examples of Representing Relations Using Matrices</vt:lpstr>
      <vt:lpstr>Examples of Representing Relations Using Matrices (cont.)</vt:lpstr>
      <vt:lpstr>Matrices of Relations on Sets</vt:lpstr>
      <vt:lpstr>Example of a Relation on a Set</vt:lpstr>
      <vt:lpstr>Relations using matrices</vt:lpstr>
      <vt:lpstr>Summary</vt:lpstr>
      <vt:lpstr>Representing Relations Using Digraphs</vt:lpstr>
      <vt:lpstr>PowerPoint Presentation</vt:lpstr>
      <vt:lpstr>Examples of Digraphs Representing Relations</vt:lpstr>
      <vt:lpstr>Determining which Properties a Relation has from its Digraph</vt:lpstr>
      <vt:lpstr>PowerPoint Presentation</vt:lpstr>
      <vt:lpstr>PowerPoint Presentation</vt:lpstr>
      <vt:lpstr>Sample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</dc:title>
  <dc:creator>ديمه الفريحات</dc:creator>
  <cp:lastModifiedBy>ديمه الفريحات</cp:lastModifiedBy>
  <cp:revision>27</cp:revision>
  <dcterms:created xsi:type="dcterms:W3CDTF">2021-01-05T20:53:02Z</dcterms:created>
  <dcterms:modified xsi:type="dcterms:W3CDTF">2024-01-10T07:24:42Z</dcterms:modified>
</cp:coreProperties>
</file>